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
    <p:restoredTop sz="94595"/>
  </p:normalViewPr>
  <p:slideViewPr>
    <p:cSldViewPr snapToGrid="0" snapToObjects="1">
      <p:cViewPr varScale="1">
        <p:scale>
          <a:sx n="86" d="100"/>
          <a:sy n="86"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97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800"/>
            </a:pPr>
            <a:endParaRPr/>
          </a:p>
          <a:p>
            <a:pPr>
              <a:defRPr sz="800" b="1"/>
            </a:pPr>
            <a:r>
              <a:t>Make sure your internet connection is good enough. </a:t>
            </a:r>
            <a:r>
              <a:rPr b="0"/>
              <a:t>Video teleconferencing training is conducted via the Internet, only a well-connected network can make a video conferencing training become a reality.</a:t>
            </a:r>
          </a:p>
          <a:p>
            <a:pPr>
              <a:defRPr sz="800" b="1"/>
            </a:pPr>
            <a:r>
              <a:t>Well equip your training room. </a:t>
            </a:r>
            <a:r>
              <a:rPr b="0"/>
              <a:t>Before you begin a training class, you need to well equip your room with </a:t>
            </a:r>
            <a:r>
              <a:rPr b="0" u="sng">
                <a:solidFill>
                  <a:srgbClr val="0000FF"/>
                </a:solidFill>
                <a:uFill>
                  <a:solidFill>
                    <a:srgbClr val="0000FF"/>
                  </a:solidFill>
                </a:uFill>
                <a:hlinkClick r:id="rId3"/>
              </a:rPr>
              <a:t>video conferencing equipment</a:t>
            </a:r>
            <a:r>
              <a:rPr b="0"/>
              <a:t>. Your trainees are spread over a large area . What you require is a PC, a webcam and a microphone speaker, and then you can start to lecture on the Internet by utilizing a great</a:t>
            </a:r>
            <a:r>
              <a:rPr b="0" u="sng">
                <a:solidFill>
                  <a:srgbClr val="0000FF"/>
                </a:solidFill>
                <a:uFill>
                  <a:solidFill>
                    <a:srgbClr val="0000FF"/>
                  </a:solidFill>
                </a:uFill>
                <a:hlinkClick r:id="rId4"/>
              </a:rPr>
              <a:t>video teleconferencing software</a:t>
            </a:r>
            <a:r>
              <a:rPr b="0"/>
              <a:t> like ezTalks Meetings.</a:t>
            </a:r>
          </a:p>
          <a:p>
            <a:pPr>
              <a:defRPr sz="800"/>
            </a:pPr>
            <a:r>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pPr>
              <a:defRPr sz="800" b="1"/>
            </a:pPr>
            <a:r>
              <a:t>#3 Be familiar with video conferencing software.</a:t>
            </a:r>
            <a:r>
              <a:rPr b="0"/>
              <a:t> As a trainer, you need to be very familiar with the video conferencing tool before the training course, so that you might not waste time on some operational problems and thus increase the productivity.</a:t>
            </a:r>
          </a:p>
          <a:p>
            <a:pPr>
              <a:defRPr sz="800"/>
            </a:pPr>
            <a:endParaRPr b="0"/>
          </a:p>
          <a:p>
            <a:pPr>
              <a:defRPr sz="800"/>
            </a:pPr>
            <a:r>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pPr>
              <a:defRPr sz="800"/>
            </a:pPr>
            <a:endParaRPr/>
          </a:p>
          <a:p>
            <a:pPr>
              <a:defRPr sz="800"/>
            </a:pPr>
            <a:r>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pPr>
              <a:defRPr sz="800"/>
            </a:pPr>
            <a:endParaRPr/>
          </a:p>
          <a:p>
            <a:pPr>
              <a:defRPr sz="800"/>
            </a:pPr>
            <a:r>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1562100" y="-19050"/>
            <a:ext cx="9067800" cy="6048350"/>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13"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01"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1" name="Image"/>
          <p:cNvSpPr>
            <a:spLocks noGrp="1"/>
          </p:cNvSpPr>
          <p:nvPr>
            <p:ph type="pic" idx="13"/>
          </p:nvPr>
        </p:nvSpPr>
        <p:spPr>
          <a:xfrm>
            <a:off x="3975100" y="552450"/>
            <a:ext cx="8629651" cy="5753102"/>
          </a:xfrm>
          <a:prstGeom prst="rect">
            <a:avLst/>
          </a:prstGeom>
        </p:spPr>
        <p:txBody>
          <a:bodyPr lIns="91439" tIns="45719" rIns="91439" bIns="45719" anchor="t">
            <a:noAutofit/>
          </a:bodyPr>
          <a:lstStyle/>
          <a:p>
            <a:endParaRPr/>
          </a:p>
        </p:txBody>
      </p:sp>
      <p:sp>
        <p:nvSpPr>
          <p:cNvPr id="22"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23"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prstGeom prst="rect">
            <a:avLst/>
          </a:prstGeom>
        </p:spPr>
        <p:txBody>
          <a:bodyPr/>
          <a:lstStyle/>
          <a:p>
            <a:r>
              <a:t>Title Text</a:t>
            </a:r>
          </a:p>
        </p:txBody>
      </p:sp>
      <p:sp>
        <p:nvSpPr>
          <p:cNvPr id="50"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00"/>
              </a:spcBef>
              <a:defRPr sz="1900"/>
            </a:lvl1pPr>
            <a:lvl2pPr marL="558800" indent="-279400">
              <a:spcBef>
                <a:spcPts val="2200"/>
              </a:spcBef>
              <a:defRPr sz="1900"/>
            </a:lvl2pPr>
            <a:lvl3pPr marL="838200" indent="-279400">
              <a:spcBef>
                <a:spcPts val="2200"/>
              </a:spcBef>
              <a:defRPr sz="1900"/>
            </a:lvl3pPr>
            <a:lvl4pPr marL="1117600" indent="-279400">
              <a:spcBef>
                <a:spcPts val="2200"/>
              </a:spcBef>
              <a:defRPr sz="1900"/>
            </a:lvl4pPr>
            <a:lvl5pPr marL="1397000" indent="-279400">
              <a:spcBef>
                <a:spcPts val="2200"/>
              </a:spcBef>
              <a:defRPr sz="19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Body Level One…"/>
          <p:cNvSpPr txBox="1">
            <a:spLocks noGrp="1"/>
          </p:cNvSpPr>
          <p:nvPr>
            <p:ph type="body" idx="1"/>
          </p:nvPr>
        </p:nvSpPr>
        <p:spPr>
          <a:xfrm>
            <a:off x="844550" y="889000"/>
            <a:ext cx="10502900" cy="508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6" name="Image"/>
          <p:cNvSpPr>
            <a:spLocks noGrp="1"/>
          </p:cNvSpPr>
          <p:nvPr>
            <p:ph type="pic" sz="quarter" idx="13"/>
          </p:nvPr>
        </p:nvSpPr>
        <p:spPr>
          <a:xfrm>
            <a:off x="7840670" y="3517900"/>
            <a:ext cx="4198340" cy="2800350"/>
          </a:xfrm>
          <a:prstGeom prst="rect">
            <a:avLst/>
          </a:prstGeom>
        </p:spPr>
        <p:txBody>
          <a:bodyPr lIns="91439" tIns="45719" rIns="91439" bIns="45719" anchor="t">
            <a:noAutofit/>
          </a:bodyPr>
          <a:lstStyle/>
          <a:p>
            <a:endParaRPr/>
          </a:p>
        </p:txBody>
      </p:sp>
      <p:sp>
        <p:nvSpPr>
          <p:cNvPr id="67"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68"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1193800" y="4476750"/>
            <a:ext cx="9810750" cy="348814"/>
          </a:xfrm>
          <a:prstGeom prst="rect">
            <a:avLst/>
          </a:prstGeom>
        </p:spPr>
        <p:txBody>
          <a:bodyPr anchor="t"/>
          <a:lstStyle>
            <a:lvl1pPr marL="0" indent="0" algn="ctr">
              <a:spcBef>
                <a:spcPts val="0"/>
              </a:spcBef>
              <a:buSzTx/>
              <a:buNone/>
              <a:defRPr sz="1600"/>
            </a:lvl1pPr>
            <a:lvl2pPr marL="512884" indent="-195384" algn="ctr">
              <a:spcBef>
                <a:spcPts val="0"/>
              </a:spcBef>
              <a:defRPr sz="1600"/>
            </a:lvl2pPr>
            <a:lvl3pPr marL="830384" indent="-195384" algn="ctr">
              <a:spcBef>
                <a:spcPts val="0"/>
              </a:spcBef>
              <a:defRPr sz="1600"/>
            </a:lvl3pPr>
            <a:lvl4pPr marL="1147884" indent="-195384" algn="ctr">
              <a:spcBef>
                <a:spcPts val="0"/>
              </a:spcBef>
              <a:defRPr sz="1600"/>
            </a:lvl4pPr>
            <a:lvl5pPr marL="1465384" indent="-195384" algn="ctr">
              <a:spcBef>
                <a:spcPts val="0"/>
              </a:spcBef>
              <a:defRPr sz="1600"/>
            </a:lvl5pPr>
          </a:lstStyle>
          <a:p>
            <a:r>
              <a:t>Body Level One</a:t>
            </a:r>
          </a:p>
          <a:p>
            <a:pPr lvl="1"/>
            <a:r>
              <a:t>Body Level Two</a:t>
            </a:r>
          </a:p>
          <a:p>
            <a:pPr lvl="2"/>
            <a:r>
              <a:t>Body Level Three</a:t>
            </a:r>
          </a:p>
          <a:p>
            <a:pPr lvl="3"/>
            <a:r>
              <a:t>Body Level Four</a:t>
            </a:r>
          </a:p>
          <a:p>
            <a:pPr lvl="4"/>
            <a:r>
              <a:t>Body Level Five</a:t>
            </a:r>
          </a:p>
        </p:txBody>
      </p:sp>
      <p:sp>
        <p:nvSpPr>
          <p:cNvPr id="77" name="“Type a quote here.”"/>
          <p:cNvSpPr txBox="1">
            <a:spLocks noGrp="1"/>
          </p:cNvSpPr>
          <p:nvPr>
            <p:ph type="body" sz="quarter" idx="13"/>
          </p:nvPr>
        </p:nvSpPr>
        <p:spPr>
          <a:xfrm>
            <a:off x="1193800" y="3008888"/>
            <a:ext cx="9810750" cy="471925"/>
          </a:xfrm>
          <a:prstGeom prst="rect">
            <a:avLst/>
          </a:prstGeom>
        </p:spPr>
        <p:txBody>
          <a:bodyPr/>
          <a:lstStyle/>
          <a:p>
            <a:pPr marL="0" indent="0" algn="ctr">
              <a:spcBef>
                <a:spcPts val="0"/>
              </a:spcBef>
              <a:buSzTx/>
              <a:buNone/>
              <a:defRPr b="1"/>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85"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83816" cy="274415"/>
          </a:xfrm>
          <a:prstGeom prst="rect">
            <a:avLst/>
          </a:prstGeom>
          <a:ln w="12700">
            <a:miter lim="400000"/>
          </a:ln>
        </p:spPr>
        <p:txBody>
          <a:bodyPr wrap="none" lIns="50800" tIns="50800" rIns="50800" bIns="50800">
            <a:spAutoFit/>
          </a:bodyPr>
          <a:lstStyle>
            <a:lvl1pPr>
              <a:defRPr sz="12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1pPr>
      <a:lvl2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600" b="1" i="0" u="none" strike="noStrike" cap="none" spc="0" baseline="0">
          <a:solidFill>
            <a:srgbClr val="000000"/>
          </a:solidFill>
          <a:uFillTx/>
          <a:latin typeface="+mn-lt"/>
          <a:ea typeface="+mn-ea"/>
          <a:cs typeface="+mn-cs"/>
          <a:sym typeface="Arial"/>
        </a:defRPr>
      </a:lvl9pPr>
    </p:titleStyle>
    <p:bodyStyle>
      <a:lvl1pPr marL="31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1pPr>
      <a:lvl2pPr marL="635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2pPr>
      <a:lvl3pPr marL="952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3pPr>
      <a:lvl4pPr marL="12700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4pPr>
      <a:lvl5pPr marL="1587500" marR="0" indent="-317500"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5pPr>
      <a:lvl6pPr marL="1880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6pPr>
      <a:lvl7pPr marL="2198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7pPr>
      <a:lvl8pPr marL="25155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8pPr>
      <a:lvl9pPr marL="2833076" marR="0" indent="-293076" algn="l" defTabSz="412750" rtl="0" latinLnBrk="0">
        <a:lnSpc>
          <a:spcPct val="100000"/>
        </a:lnSpc>
        <a:spcBef>
          <a:spcPts val="2900"/>
        </a:spcBef>
        <a:spcAft>
          <a:spcPts val="0"/>
        </a:spcAft>
        <a:buClrTx/>
        <a:buSzPct val="125000"/>
        <a:buFontTx/>
        <a:buChar char="•"/>
        <a:tabLst/>
        <a:defRPr sz="24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
          <p:cNvGrpSpPr/>
          <p:nvPr/>
        </p:nvGrpSpPr>
        <p:grpSpPr>
          <a:xfrm>
            <a:off x="-12702" y="404"/>
            <a:ext cx="12217404" cy="1639573"/>
            <a:chOff x="0" y="0"/>
            <a:chExt cx="12217402" cy="1639572"/>
          </a:xfrm>
        </p:grpSpPr>
        <p:sp>
          <p:nvSpPr>
            <p:cNvPr id="111" name="Rectangle"/>
            <p:cNvSpPr/>
            <p:nvPr/>
          </p:nvSpPr>
          <p:spPr>
            <a:xfrm>
              <a:off x="-1" y="0"/>
              <a:ext cx="12217404" cy="1639573"/>
            </a:xfrm>
            <a:prstGeom prst="rect">
              <a:avLst/>
            </a:prstGeom>
            <a:solidFill>
              <a:srgbClr val="FFFFFF"/>
            </a:solidFill>
            <a:ln w="12700" cap="flat">
              <a:noFill/>
              <a:miter lim="400000"/>
            </a:ln>
            <a:effectLst/>
          </p:spPr>
          <p:txBody>
            <a:bodyPr wrap="square" lIns="0" tIns="0" rIns="0" bIns="0" numCol="1" anchor="ctr">
              <a:noAutofit/>
            </a:bodyPr>
            <a:lstStyle/>
            <a:p>
              <a:pPr algn="ctr" defTabSz="412750">
                <a:defRPr sz="1600" b="0">
                  <a:solidFill>
                    <a:srgbClr val="FFFFFF"/>
                  </a:solidFill>
                </a:defRPr>
              </a:pPr>
              <a:endParaRPr/>
            </a:p>
          </p:txBody>
        </p:sp>
        <p:pic>
          <p:nvPicPr>
            <p:cNvPr id="112" name="ministry-and-health-family-welfare.png" descr="ministry-and-health-family-welfare.png"/>
            <p:cNvPicPr>
              <a:picLocks noChangeAspect="1"/>
            </p:cNvPicPr>
            <p:nvPr/>
          </p:nvPicPr>
          <p:blipFill>
            <a:blip r:embed="rId2"/>
            <a:stretch>
              <a:fillRect/>
            </a:stretch>
          </p:blipFill>
          <p:spPr>
            <a:xfrm>
              <a:off x="4822126" y="119218"/>
              <a:ext cx="2573151" cy="1304041"/>
            </a:xfrm>
            <a:prstGeom prst="rect">
              <a:avLst/>
            </a:prstGeom>
            <a:ln w="12700" cap="flat">
              <a:noFill/>
              <a:miter lim="400000"/>
            </a:ln>
            <a:effectLst/>
          </p:spPr>
        </p:pic>
        <p:pic>
          <p:nvPicPr>
            <p:cNvPr id="113" name="Picture 3" descr="Picture 3"/>
            <p:cNvPicPr>
              <a:picLocks noChangeAspect="1"/>
            </p:cNvPicPr>
            <p:nvPr/>
          </p:nvPicPr>
          <p:blipFill>
            <a:blip r:embed="rId3"/>
            <a:stretch>
              <a:fillRect/>
            </a:stretch>
          </p:blipFill>
          <p:spPr>
            <a:xfrm>
              <a:off x="466815" y="269588"/>
              <a:ext cx="1246665" cy="1003301"/>
            </a:xfrm>
            <a:prstGeom prst="rect">
              <a:avLst/>
            </a:prstGeom>
            <a:ln w="12700" cap="flat">
              <a:noFill/>
              <a:miter lim="400000"/>
            </a:ln>
            <a:effectLst/>
          </p:spPr>
        </p:pic>
        <p:pic>
          <p:nvPicPr>
            <p:cNvPr id="114" name="Picture 5" descr="Picture 5"/>
            <p:cNvPicPr>
              <a:picLocks noChangeAspect="1"/>
            </p:cNvPicPr>
            <p:nvPr/>
          </p:nvPicPr>
          <p:blipFill>
            <a:blip r:embed="rId4"/>
            <a:stretch>
              <a:fillRect/>
            </a:stretch>
          </p:blipFill>
          <p:spPr>
            <a:xfrm>
              <a:off x="10503923" y="269587"/>
              <a:ext cx="1047751" cy="1003302"/>
            </a:xfrm>
            <a:prstGeom prst="rect">
              <a:avLst/>
            </a:prstGeom>
            <a:ln w="12700" cap="flat">
              <a:noFill/>
              <a:miter lim="400000"/>
            </a:ln>
            <a:effectLst/>
          </p:spPr>
        </p:pic>
      </p:grpSp>
      <p:grpSp>
        <p:nvGrpSpPr>
          <p:cNvPr id="118" name="Group 2"/>
          <p:cNvGrpSpPr/>
          <p:nvPr/>
        </p:nvGrpSpPr>
        <p:grpSpPr>
          <a:xfrm>
            <a:off x="9457401" y="3883044"/>
            <a:ext cx="890128" cy="1011809"/>
            <a:chOff x="0" y="0"/>
            <a:chExt cx="890127" cy="1011807"/>
          </a:xfrm>
        </p:grpSpPr>
        <p:pic>
          <p:nvPicPr>
            <p:cNvPr id="116" name="Image" descr="Image"/>
            <p:cNvPicPr>
              <a:picLocks noChangeAspect="1"/>
            </p:cNvPicPr>
            <p:nvPr/>
          </p:nvPicPr>
          <p:blipFill>
            <a:blip r:embed="rId5"/>
            <a:stretch>
              <a:fillRect/>
            </a:stretch>
          </p:blipFill>
          <p:spPr>
            <a:xfrm>
              <a:off x="0" y="-1"/>
              <a:ext cx="890128" cy="868521"/>
            </a:xfrm>
            <a:prstGeom prst="rect">
              <a:avLst/>
            </a:prstGeom>
            <a:ln w="12700" cap="flat">
              <a:noFill/>
              <a:miter lim="400000"/>
            </a:ln>
            <a:effectLst/>
          </p:spPr>
        </p:pic>
        <p:pic>
          <p:nvPicPr>
            <p:cNvPr id="117" name="Image" descr="Image"/>
            <p:cNvPicPr>
              <a:picLocks noChangeAspect="1"/>
            </p:cNvPicPr>
            <p:nvPr/>
          </p:nvPicPr>
          <p:blipFill>
            <a:blip r:embed="rId6"/>
            <a:stretch>
              <a:fillRect/>
            </a:stretch>
          </p:blipFill>
          <p:spPr>
            <a:xfrm>
              <a:off x="63318" y="814790"/>
              <a:ext cx="201920" cy="197018"/>
            </a:xfrm>
            <a:prstGeom prst="rect">
              <a:avLst/>
            </a:prstGeom>
            <a:ln w="12700" cap="flat">
              <a:noFill/>
              <a:miter lim="400000"/>
            </a:ln>
            <a:effectLst/>
          </p:spPr>
        </p:pic>
      </p:grpSp>
      <p:grpSp>
        <p:nvGrpSpPr>
          <p:cNvPr id="121" name="Group 2"/>
          <p:cNvGrpSpPr/>
          <p:nvPr/>
        </p:nvGrpSpPr>
        <p:grpSpPr>
          <a:xfrm>
            <a:off x="369829" y="2869161"/>
            <a:ext cx="1442398" cy="1639574"/>
            <a:chOff x="0" y="0"/>
            <a:chExt cx="1442396" cy="1639573"/>
          </a:xfrm>
        </p:grpSpPr>
        <p:pic>
          <p:nvPicPr>
            <p:cNvPr id="119" name="Image" descr="Image"/>
            <p:cNvPicPr>
              <a:picLocks noChangeAspect="1"/>
            </p:cNvPicPr>
            <p:nvPr/>
          </p:nvPicPr>
          <p:blipFill>
            <a:blip r:embed="rId5"/>
            <a:stretch>
              <a:fillRect/>
            </a:stretch>
          </p:blipFill>
          <p:spPr>
            <a:xfrm>
              <a:off x="0" y="-1"/>
              <a:ext cx="1442397" cy="1407385"/>
            </a:xfrm>
            <a:prstGeom prst="rect">
              <a:avLst/>
            </a:prstGeom>
            <a:ln w="12700" cap="flat">
              <a:noFill/>
              <a:miter lim="400000"/>
            </a:ln>
            <a:effectLst/>
          </p:spPr>
        </p:pic>
        <p:pic>
          <p:nvPicPr>
            <p:cNvPr id="120" name="Image" descr="Image"/>
            <p:cNvPicPr>
              <a:picLocks noChangeAspect="1"/>
            </p:cNvPicPr>
            <p:nvPr/>
          </p:nvPicPr>
          <p:blipFill>
            <a:blip r:embed="rId6"/>
            <a:stretch>
              <a:fillRect/>
            </a:stretch>
          </p:blipFill>
          <p:spPr>
            <a:xfrm>
              <a:off x="102604" y="1320318"/>
              <a:ext cx="327198" cy="319256"/>
            </a:xfrm>
            <a:prstGeom prst="rect">
              <a:avLst/>
            </a:prstGeom>
            <a:ln w="12700" cap="flat">
              <a:noFill/>
              <a:miter lim="400000"/>
            </a:ln>
            <a:effectLst/>
          </p:spPr>
        </p:pic>
      </p:grpSp>
      <p:grpSp>
        <p:nvGrpSpPr>
          <p:cNvPr id="124" name="Group"/>
          <p:cNvGrpSpPr/>
          <p:nvPr/>
        </p:nvGrpSpPr>
        <p:grpSpPr>
          <a:xfrm>
            <a:off x="2145523" y="3053948"/>
            <a:ext cx="7900955" cy="1270001"/>
            <a:chOff x="0" y="0"/>
            <a:chExt cx="7900953" cy="1270000"/>
          </a:xfrm>
        </p:grpSpPr>
        <p:sp>
          <p:nvSpPr>
            <p:cNvPr id="122" name="Rounded Rectangle"/>
            <p:cNvSpPr/>
            <p:nvPr/>
          </p:nvSpPr>
          <p:spPr>
            <a:xfrm>
              <a:off x="0" y="0"/>
              <a:ext cx="7900953" cy="1270000"/>
            </a:xfrm>
            <a:prstGeom prst="roundRect">
              <a:avLst>
                <a:gd name="adj" fmla="val 15000"/>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3" name="HOW TO USE THE TOOLKIT"/>
            <p:cNvSpPr txBox="1"/>
            <p:nvPr/>
          </p:nvSpPr>
          <p:spPr>
            <a:xfrm>
              <a:off x="186627" y="245150"/>
              <a:ext cx="7527700"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200"/>
              </a:lvl1pPr>
            </a:lstStyle>
            <a:p>
              <a:r>
                <a:rPr lang="hi-IN" sz="4400" b="0" dirty="0">
                  <a:latin typeface="Arial" panose="020B0604020202020204" pitchFamily="34" charset="0"/>
                  <a:ea typeface="Gill Sans"/>
                  <a:cs typeface="Gill Sans"/>
                  <a:sym typeface="Gill Sans"/>
                </a:rPr>
                <a:t>साधन सामग्री का उपयोग कैसे करें</a:t>
              </a:r>
              <a:endParaRPr lang="en-US" sz="4400" b="0" dirty="0">
                <a:latin typeface="Arial" panose="020B0604020202020204" pitchFamily="34" charset="0"/>
                <a:ea typeface="Gill Sans"/>
                <a:cs typeface="Arial" panose="020B0604020202020204" pitchFamily="34" charset="0"/>
                <a:sym typeface="Gill Sans"/>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600"/>
                                        <p:tgtEl>
                                          <p:spTgt spid="121"/>
                                        </p:tgtEl>
                                      </p:cBhvr>
                                    </p:animEffect>
                                  </p:childTnLst>
                                </p:cTn>
                              </p:par>
                            </p:childTnLst>
                          </p:cTn>
                        </p:par>
                        <p:par>
                          <p:cTn id="8" fill="hold">
                            <p:stCondLst>
                              <p:cond delay="600"/>
                            </p:stCondLst>
                            <p:childTnLst>
                              <p:par>
                                <p:cTn id="9" presetID="9" presetClass="entr" fill="hold" grpId="2" nodeType="afterEffect">
                                  <p:stCondLst>
                                    <p:cond delay="0"/>
                                  </p:stCondLst>
                                  <p:iterate>
                                    <p:tmAbs val="0"/>
                                  </p:iterate>
                                  <p:childTnLst>
                                    <p:set>
                                      <p:cBhvr>
                                        <p:cTn id="10" fill="hold"/>
                                        <p:tgtEl>
                                          <p:spTgt spid="124"/>
                                        </p:tgtEl>
                                        <p:attrNameLst>
                                          <p:attrName>style.visibility</p:attrName>
                                        </p:attrNameLst>
                                      </p:cBhvr>
                                      <p:to>
                                        <p:strVal val="visible"/>
                                      </p:to>
                                    </p:set>
                                    <p:animEffect transition="in" filter="dissolve">
                                      <p:cBhvr>
                                        <p:cTn id="11" dur="600"/>
                                        <p:tgtEl>
                                          <p:spTgt spid="124"/>
                                        </p:tgtEl>
                                      </p:cBhvr>
                                    </p:animEffect>
                                  </p:childTnLst>
                                </p:cTn>
                              </p:par>
                            </p:childTnLst>
                          </p:cTn>
                        </p:par>
                        <p:par>
                          <p:cTn id="12" fill="hold">
                            <p:stCondLst>
                              <p:cond delay="1200"/>
                            </p:stCondLst>
                            <p:childTnLst>
                              <p:par>
                                <p:cTn id="13" presetID="9" presetClass="entr" fill="hold" grpId="3" nodeType="afterEffect">
                                  <p:stCondLst>
                                    <p:cond delay="0"/>
                                  </p:stCondLst>
                                  <p:iterate>
                                    <p:tmAbs val="0"/>
                                  </p:iterate>
                                  <p:childTnLst>
                                    <p:set>
                                      <p:cBhvr>
                                        <p:cTn id="14" fill="hold"/>
                                        <p:tgtEl>
                                          <p:spTgt spid="118"/>
                                        </p:tgtEl>
                                        <p:attrNameLst>
                                          <p:attrName>style.visibility</p:attrName>
                                        </p:attrNameLst>
                                      </p:cBhvr>
                                      <p:to>
                                        <p:strVal val="visible"/>
                                      </p:to>
                                    </p:set>
                                    <p:animEffect transition="in" filter="dissolve">
                                      <p:cBhvr>
                                        <p:cTn id="15" dur="6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3" animBg="1" advAuto="0"/>
      <p:bldP spid="121" grpId="1" animBg="1" advAuto="0"/>
      <p:bldP spid="124"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p:cNvGrpSpPr/>
          <p:nvPr/>
        </p:nvGrpSpPr>
        <p:grpSpPr>
          <a:xfrm>
            <a:off x="2218114" y="196248"/>
            <a:ext cx="7755773" cy="986410"/>
            <a:chOff x="0" y="0"/>
            <a:chExt cx="7755772" cy="986409"/>
          </a:xfrm>
        </p:grpSpPr>
        <p:sp>
          <p:nvSpPr>
            <p:cNvPr id="126" name="Group"/>
            <p:cNvSpPr/>
            <p:nvPr/>
          </p:nvSpPr>
          <p:spPr>
            <a:xfrm>
              <a:off x="0" y="0"/>
              <a:ext cx="7755772"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127" name="THE TRAINING KIT"/>
            <p:cNvSpPr txBox="1"/>
            <p:nvPr/>
          </p:nvSpPr>
          <p:spPr>
            <a:xfrm>
              <a:off x="2165879" y="57188"/>
              <a:ext cx="3424014"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800"/>
              </a:lvl1pPr>
            </a:lstStyle>
            <a:p>
              <a:r>
                <a:rPr lang="hi-IN" sz="5000" b="0" dirty="0"/>
                <a:t>प्रशिक्षण किट</a:t>
              </a:r>
              <a:endParaRPr sz="5000" b="0" dirty="0"/>
            </a:p>
          </p:txBody>
        </p:sp>
      </p:grpSp>
      <p:grpSp>
        <p:nvGrpSpPr>
          <p:cNvPr id="131" name="Group"/>
          <p:cNvGrpSpPr/>
          <p:nvPr/>
        </p:nvGrpSpPr>
        <p:grpSpPr>
          <a:xfrm>
            <a:off x="2384442" y="1704546"/>
            <a:ext cx="7423116" cy="3931214"/>
            <a:chOff x="0" y="0"/>
            <a:chExt cx="7423115" cy="3931213"/>
          </a:xfrm>
        </p:grpSpPr>
        <p:sp>
          <p:nvSpPr>
            <p:cNvPr id="129" name="Rounded Rectangle"/>
            <p:cNvSpPr/>
            <p:nvPr/>
          </p:nvSpPr>
          <p:spPr>
            <a:xfrm>
              <a:off x="0" y="0"/>
              <a:ext cx="7423116" cy="3931214"/>
            </a:xfrm>
            <a:prstGeom prst="roundRect">
              <a:avLst>
                <a:gd name="adj" fmla="val 12716"/>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130" name="Rounded Rectangle"/>
            <p:cNvSpPr/>
            <p:nvPr/>
          </p:nvSpPr>
          <p:spPr>
            <a:xfrm>
              <a:off x="96289" y="123141"/>
              <a:ext cx="7197936" cy="3707333"/>
            </a:xfrm>
            <a:prstGeom prst="roundRect">
              <a:avLst>
                <a:gd name="adj" fmla="val 10171"/>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132" name="Read all instructions on use…"/>
          <p:cNvSpPr txBox="1"/>
          <p:nvPr/>
        </p:nvSpPr>
        <p:spPr>
          <a:xfrm>
            <a:off x="2765891" y="2142374"/>
            <a:ext cx="6660217" cy="32265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285750" lvl="0" indent="-285750">
              <a:buFont typeface="Arial" panose="020B0604020202020204" pitchFamily="34" charset="0"/>
              <a:buChar char="•"/>
            </a:pPr>
            <a:r>
              <a:rPr lang="hi-IN" sz="2500" b="0" dirty="0"/>
              <a:t>उपयोग करने के लिए सभी निर्देशों को पढ़ें।</a:t>
            </a:r>
          </a:p>
          <a:p>
            <a:pPr marL="285750" lvl="0" indent="-285750">
              <a:buFont typeface="Arial" panose="020B0604020202020204" pitchFamily="34" charset="0"/>
              <a:buChar char="•"/>
            </a:pPr>
            <a:r>
              <a:rPr lang="hi-IN" sz="2500" b="0" dirty="0"/>
              <a:t>साधन सामग्री एक दूसरे के पूरक हैं और एक दूसरे को सहयोग करते हैं।</a:t>
            </a:r>
          </a:p>
          <a:p>
            <a:pPr marL="285750" lvl="0" indent="-285750">
              <a:buFont typeface="Arial" panose="020B0604020202020204" pitchFamily="34" charset="0"/>
              <a:buChar char="•"/>
            </a:pPr>
            <a:r>
              <a:rPr lang="hi-IN" sz="2500" b="0" dirty="0"/>
              <a:t>फेसीलिटेटर गाइड के सहयोग से प्रस्तुतिकरण </a:t>
            </a:r>
          </a:p>
          <a:p>
            <a:pPr marL="285750" lvl="0" indent="-285750">
              <a:buFont typeface="Arial" panose="020B0604020202020204" pitchFamily="34" charset="0"/>
              <a:buChar char="•"/>
            </a:pPr>
            <a:r>
              <a:rPr lang="hi-IN" sz="2500" b="0" dirty="0"/>
              <a:t>फेसीलिटेटर द्वारा सत्रों के उद्देश्यों को पूरा करना और स्व-मूल्यांकन कराना </a:t>
            </a:r>
          </a:p>
          <a:p>
            <a:pPr marL="285750" lvl="0" indent="-285750">
              <a:buFont typeface="Arial" panose="020B0604020202020204" pitchFamily="34" charset="0"/>
              <a:buChar char="•"/>
            </a:pPr>
            <a:r>
              <a:rPr lang="hi-IN" sz="2500" b="0" dirty="0"/>
              <a:t>ग्राम स्तरीय कार्यकर्ताओं के लिए ’पांच की शक्ति’ </a:t>
            </a:r>
            <a:r>
              <a:rPr lang="en-US" sz="2500" b="0" dirty="0" err="1"/>
              <a:t>पॉकेट</a:t>
            </a:r>
            <a:r>
              <a:rPr lang="hi-IN" sz="2500" b="0" dirty="0"/>
              <a:t> बुक एक सन्दर्भ सामग्री है।</a:t>
            </a:r>
          </a:p>
        </p:txBody>
      </p:sp>
      <p:grpSp>
        <p:nvGrpSpPr>
          <p:cNvPr id="138" name="Group"/>
          <p:cNvGrpSpPr/>
          <p:nvPr/>
        </p:nvGrpSpPr>
        <p:grpSpPr>
          <a:xfrm>
            <a:off x="150004" y="6157650"/>
            <a:ext cx="2300607" cy="497885"/>
            <a:chOff x="0" y="0"/>
            <a:chExt cx="2300605" cy="497884"/>
          </a:xfrm>
        </p:grpSpPr>
        <p:pic>
          <p:nvPicPr>
            <p:cNvPr id="133" name="Picture 3" descr="Picture 3"/>
            <p:cNvPicPr>
              <a:picLocks noChangeAspect="1"/>
            </p:cNvPicPr>
            <p:nvPr/>
          </p:nvPicPr>
          <p:blipFill>
            <a:blip r:embed="rId3"/>
            <a:stretch>
              <a:fillRect/>
            </a:stretch>
          </p:blipFill>
          <p:spPr>
            <a:xfrm>
              <a:off x="0" y="57411"/>
              <a:ext cx="475978" cy="383063"/>
            </a:xfrm>
            <a:prstGeom prst="rect">
              <a:avLst/>
            </a:prstGeom>
            <a:ln w="12700" cap="flat">
              <a:noFill/>
              <a:miter lim="400000"/>
            </a:ln>
            <a:effectLst/>
          </p:spPr>
        </p:pic>
        <p:pic>
          <p:nvPicPr>
            <p:cNvPr id="134" name="Picture 5" descr="Picture 5"/>
            <p:cNvPicPr>
              <a:picLocks noChangeAspect="1"/>
            </p:cNvPicPr>
            <p:nvPr/>
          </p:nvPicPr>
          <p:blipFill>
            <a:blip r:embed="rId4"/>
            <a:stretch>
              <a:fillRect/>
            </a:stretch>
          </p:blipFill>
          <p:spPr>
            <a:xfrm>
              <a:off x="1900573" y="57411"/>
              <a:ext cx="400033" cy="383063"/>
            </a:xfrm>
            <a:prstGeom prst="rect">
              <a:avLst/>
            </a:prstGeom>
            <a:ln w="12700" cap="flat">
              <a:noFill/>
              <a:miter lim="400000"/>
            </a:ln>
            <a:effectLst/>
          </p:spPr>
        </p:pic>
        <p:sp>
          <p:nvSpPr>
            <p:cNvPr id="135"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36"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37" name="ministry-and-health-family-welfare.png" descr="ministry-and-health-family-welfare.png"/>
            <p:cNvPicPr>
              <a:picLocks noChangeAspect="1"/>
            </p:cNvPicPr>
            <p:nvPr/>
          </p:nvPicPr>
          <p:blipFill>
            <a:blip r:embed="rId5"/>
            <a:stretch>
              <a:fillRect/>
            </a:stretch>
          </p:blipFill>
          <p:spPr>
            <a:xfrm>
              <a:off x="652460" y="0"/>
              <a:ext cx="982431" cy="497885"/>
            </a:xfrm>
            <a:prstGeom prst="rect">
              <a:avLst/>
            </a:prstGeom>
            <a:ln w="12700" cap="flat">
              <a:noFill/>
              <a:miter lim="400000"/>
            </a:ln>
            <a:effectLst/>
          </p:spPr>
        </p:pic>
      </p:grpSp>
      <p:sp>
        <p:nvSpPr>
          <p:cNvPr id="139" name="1"/>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2">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1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3" nodeType="clickEffect">
                                  <p:stCondLst>
                                    <p:cond delay="0"/>
                                  </p:stCondLst>
                                  <p:iterate>
                                    <p:tmAbs val="0"/>
                                  </p:iterate>
                                  <p:childTnLst>
                                    <p:set>
                                      <p:cBhvr>
                                        <p:cTn id="22" fill="hold"/>
                                        <p:tgtEl>
                                          <p:spTgt spid="13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iterate>
                                    <p:tmAbs val="0"/>
                                  </p:iterate>
                                  <p:childTnLst>
                                    <p:set>
                                      <p:cBhvr>
                                        <p:cTn id="26" fill="hold"/>
                                        <p:tgtEl>
                                          <p:spTgt spid="1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iterate>
                                    <p:tmAbs val="0"/>
                                  </p:iterate>
                                  <p:childTnLst>
                                    <p:set>
                                      <p:cBhvr>
                                        <p:cTn id="30" fill="hold"/>
                                        <p:tgtEl>
                                          <p:spTgt spid="13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iterate>
                                    <p:tmAbs val="0"/>
                                  </p:iterate>
                                  <p:childTnLst>
                                    <p:set>
                                      <p:cBhvr>
                                        <p:cTn id="34" fill="hold"/>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1" animBg="1" advAuto="0"/>
      <p:bldP spid="131" grpId="2" animBg="1" advAuto="0"/>
      <p:bldP spid="132" grpId="3"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42" name="THE TRAINING KIT CONTENTS"/>
          <p:cNvSpPr txBox="1"/>
          <p:nvPr/>
        </p:nvSpPr>
        <p:spPr>
          <a:xfrm>
            <a:off x="3119224" y="296658"/>
            <a:ext cx="5953554"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hi-IN" b="0" dirty="0"/>
              <a:t>प्रशिक्षण किट में शामिल हैंः</a:t>
            </a:r>
          </a:p>
        </p:txBody>
      </p:sp>
      <p:grpSp>
        <p:nvGrpSpPr>
          <p:cNvPr id="151" name="Group"/>
          <p:cNvGrpSpPr/>
          <p:nvPr/>
        </p:nvGrpSpPr>
        <p:grpSpPr>
          <a:xfrm>
            <a:off x="79298" y="1465977"/>
            <a:ext cx="3661497" cy="3518871"/>
            <a:chOff x="0" y="0"/>
            <a:chExt cx="3661495" cy="3518869"/>
          </a:xfrm>
        </p:grpSpPr>
        <p:grpSp>
          <p:nvGrpSpPr>
            <p:cNvPr id="145" name="Group 2"/>
            <p:cNvGrpSpPr/>
            <p:nvPr/>
          </p:nvGrpSpPr>
          <p:grpSpPr>
            <a:xfrm>
              <a:off x="0" y="-1"/>
              <a:ext cx="890128" cy="1011809"/>
              <a:chOff x="0" y="0"/>
              <a:chExt cx="890127" cy="1011807"/>
            </a:xfrm>
          </p:grpSpPr>
          <p:pic>
            <p:nvPicPr>
              <p:cNvPr id="143"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44"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48" name="Group"/>
            <p:cNvGrpSpPr/>
            <p:nvPr/>
          </p:nvGrpSpPr>
          <p:grpSpPr>
            <a:xfrm>
              <a:off x="175080" y="2324261"/>
              <a:ext cx="3486416" cy="1194609"/>
              <a:chOff x="0" y="0"/>
              <a:chExt cx="3486414" cy="1194608"/>
            </a:xfrm>
          </p:grpSpPr>
          <p:sp>
            <p:nvSpPr>
              <p:cNvPr id="146" name="Rounded Rectangle"/>
              <p:cNvSpPr/>
              <p:nvPr/>
            </p:nvSpPr>
            <p:spPr>
              <a:xfrm>
                <a:off x="0" y="0"/>
                <a:ext cx="3486415" cy="1194609"/>
              </a:xfrm>
              <a:prstGeom prst="roundRect">
                <a:avLst>
                  <a:gd name="adj" fmla="val 8894"/>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47" name="WHAT ARE WE GOING TO LEARN?"/>
              <p:cNvSpPr txBox="1"/>
              <p:nvPr/>
            </p:nvSpPr>
            <p:spPr>
              <a:xfrm>
                <a:off x="118738" y="144807"/>
                <a:ext cx="3248939" cy="904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lgn="ctr">
                  <a:defRPr sz="2500">
                    <a:solidFill>
                      <a:srgbClr val="002135"/>
                    </a:solidFill>
                  </a:defRPr>
                </a:pPr>
                <a:r>
                  <a:rPr lang="hi-IN" sz="2500" b="0" dirty="0"/>
                  <a:t>वक्ता नोट के साथ प्रस्तुतिकरण</a:t>
                </a:r>
              </a:p>
            </p:txBody>
          </p:sp>
        </p:grpSp>
        <p:sp>
          <p:nvSpPr>
            <p:cNvPr id="149" name="Rectangle"/>
            <p:cNvSpPr/>
            <p:nvPr/>
          </p:nvSpPr>
          <p:spPr>
            <a:xfrm>
              <a:off x="260921" y="440822"/>
              <a:ext cx="3314735" cy="196506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0" name="Picture 2" descr="Picture 2"/>
            <p:cNvPicPr>
              <a:picLocks noChangeAspect="1"/>
            </p:cNvPicPr>
            <p:nvPr/>
          </p:nvPicPr>
          <p:blipFill>
            <a:blip r:embed="rId5"/>
            <a:srcRect/>
            <a:stretch>
              <a:fillRect/>
            </a:stretch>
          </p:blipFill>
          <p:spPr>
            <a:xfrm>
              <a:off x="440883" y="587630"/>
              <a:ext cx="2954811" cy="1671450"/>
            </a:xfrm>
            <a:prstGeom prst="rect">
              <a:avLst/>
            </a:prstGeom>
            <a:ln w="12700" cap="flat">
              <a:noFill/>
              <a:miter lim="400000"/>
            </a:ln>
            <a:effectLst/>
          </p:spPr>
        </p:pic>
      </p:grpSp>
      <p:grpSp>
        <p:nvGrpSpPr>
          <p:cNvPr id="160" name="Group"/>
          <p:cNvGrpSpPr/>
          <p:nvPr/>
        </p:nvGrpSpPr>
        <p:grpSpPr>
          <a:xfrm>
            <a:off x="4198694" y="1410150"/>
            <a:ext cx="3215118" cy="5099059"/>
            <a:chOff x="0" y="0"/>
            <a:chExt cx="3215117" cy="5099057"/>
          </a:xfrm>
        </p:grpSpPr>
        <p:grpSp>
          <p:nvGrpSpPr>
            <p:cNvPr id="154" name="Group 2"/>
            <p:cNvGrpSpPr/>
            <p:nvPr/>
          </p:nvGrpSpPr>
          <p:grpSpPr>
            <a:xfrm>
              <a:off x="0" y="1086628"/>
              <a:ext cx="890128" cy="1011809"/>
              <a:chOff x="0" y="0"/>
              <a:chExt cx="890127" cy="1011807"/>
            </a:xfrm>
          </p:grpSpPr>
          <p:pic>
            <p:nvPicPr>
              <p:cNvPr id="152"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53"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57" name="Group"/>
            <p:cNvGrpSpPr/>
            <p:nvPr/>
          </p:nvGrpSpPr>
          <p:grpSpPr>
            <a:xfrm>
              <a:off x="132145" y="2985461"/>
              <a:ext cx="3082972" cy="2113596"/>
              <a:chOff x="0" y="0"/>
              <a:chExt cx="3082971" cy="2113595"/>
            </a:xfrm>
          </p:grpSpPr>
          <p:sp>
            <p:nvSpPr>
              <p:cNvPr id="155" name="Rounded Rectangle"/>
              <p:cNvSpPr/>
              <p:nvPr/>
            </p:nvSpPr>
            <p:spPr>
              <a:xfrm>
                <a:off x="0" y="0"/>
                <a:ext cx="3082972" cy="2113596"/>
              </a:xfrm>
              <a:prstGeom prst="roundRect">
                <a:avLst>
                  <a:gd name="adj" fmla="val 4445"/>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56" name="WHAT ARE WE GOING TO LEARN?"/>
              <p:cNvSpPr txBox="1"/>
              <p:nvPr/>
            </p:nvSpPr>
            <p:spPr>
              <a:xfrm>
                <a:off x="104998" y="107006"/>
                <a:ext cx="2872976" cy="1899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lvl1pPr algn="ctr">
                  <a:defRPr sz="2500">
                    <a:solidFill>
                      <a:srgbClr val="002135"/>
                    </a:solidFill>
                  </a:defRPr>
                </a:lvl1pPr>
              </a:lstStyle>
              <a:p>
                <a:r>
                  <a:rPr lang="hi-IN" b="0" dirty="0">
                    <a:solidFill>
                      <a:schemeClr val="tx1"/>
                    </a:solidFill>
                  </a:rPr>
                  <a:t>प्रस्तुतिकरण करने में मदद के लिए फेसीलिटेटर गाइड</a:t>
                </a:r>
              </a:p>
            </p:txBody>
          </p:sp>
        </p:grpSp>
        <p:sp>
          <p:nvSpPr>
            <p:cNvPr id="158"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59" name="Picture 4"/>
            <p:cNvPicPr>
              <a:picLocks noChangeAspect="1"/>
            </p:cNvPicPr>
            <p:nvPr/>
          </p:nvPicPr>
          <p:blipFill>
            <a:blip r:embed="rId6">
              <a:extLst>
                <a:ext uri="{28A0092B-C50C-407E-A947-70E740481C1C}">
                  <a14:useLocalDpi xmlns:a14="http://schemas.microsoft.com/office/drawing/2010/main" val="0"/>
                </a:ext>
              </a:extLst>
            </a:blip>
            <a:srcRect/>
            <a:stretch/>
          </p:blipFill>
          <p:spPr>
            <a:xfrm>
              <a:off x="635940" y="128659"/>
              <a:ext cx="2075553" cy="2927937"/>
            </a:xfrm>
            <a:prstGeom prst="rect">
              <a:avLst/>
            </a:prstGeom>
            <a:ln w="12700" cap="flat">
              <a:noFill/>
              <a:miter lim="400000"/>
            </a:ln>
            <a:effectLst/>
          </p:spPr>
        </p:pic>
      </p:grpSp>
      <p:grpSp>
        <p:nvGrpSpPr>
          <p:cNvPr id="169" name="Group"/>
          <p:cNvGrpSpPr/>
          <p:nvPr/>
        </p:nvGrpSpPr>
        <p:grpSpPr>
          <a:xfrm>
            <a:off x="8043566" y="1394423"/>
            <a:ext cx="3261667" cy="5122571"/>
            <a:chOff x="0" y="0"/>
            <a:chExt cx="3261666" cy="5122569"/>
          </a:xfrm>
        </p:grpSpPr>
        <p:grpSp>
          <p:nvGrpSpPr>
            <p:cNvPr id="163" name="Group 2"/>
            <p:cNvGrpSpPr/>
            <p:nvPr/>
          </p:nvGrpSpPr>
          <p:grpSpPr>
            <a:xfrm>
              <a:off x="0" y="1087065"/>
              <a:ext cx="890128" cy="1011809"/>
              <a:chOff x="0" y="0"/>
              <a:chExt cx="890127" cy="1011807"/>
            </a:xfrm>
          </p:grpSpPr>
          <p:pic>
            <p:nvPicPr>
              <p:cNvPr id="161" name="Image" descr="Image"/>
              <p:cNvPicPr>
                <a:picLocks noChangeAspect="1"/>
              </p:cNvPicPr>
              <p:nvPr/>
            </p:nvPicPr>
            <p:blipFill>
              <a:blip r:embed="rId3"/>
              <a:stretch>
                <a:fillRect/>
              </a:stretch>
            </p:blipFill>
            <p:spPr>
              <a:xfrm>
                <a:off x="0" y="-1"/>
                <a:ext cx="890128" cy="868521"/>
              </a:xfrm>
              <a:prstGeom prst="rect">
                <a:avLst/>
              </a:prstGeom>
              <a:ln w="12700" cap="flat">
                <a:noFill/>
                <a:miter lim="400000"/>
              </a:ln>
              <a:effectLst/>
            </p:spPr>
          </p:pic>
          <p:pic>
            <p:nvPicPr>
              <p:cNvPr id="162" name="Image" descr="Image"/>
              <p:cNvPicPr>
                <a:picLocks noChangeAspect="1"/>
              </p:cNvPicPr>
              <p:nvPr/>
            </p:nvPicPr>
            <p:blipFill>
              <a:blip r:embed="rId4"/>
              <a:stretch>
                <a:fillRect/>
              </a:stretch>
            </p:blipFill>
            <p:spPr>
              <a:xfrm>
                <a:off x="63318" y="814790"/>
                <a:ext cx="201920" cy="197018"/>
              </a:xfrm>
              <a:prstGeom prst="rect">
                <a:avLst/>
              </a:prstGeom>
              <a:ln w="12700" cap="flat">
                <a:noFill/>
                <a:miter lim="400000"/>
              </a:ln>
              <a:effectLst/>
            </p:spPr>
          </p:pic>
        </p:grpSp>
        <p:grpSp>
          <p:nvGrpSpPr>
            <p:cNvPr id="166" name="Group"/>
            <p:cNvGrpSpPr/>
            <p:nvPr/>
          </p:nvGrpSpPr>
          <p:grpSpPr>
            <a:xfrm>
              <a:off x="63318" y="3001188"/>
              <a:ext cx="3198348" cy="2121381"/>
              <a:chOff x="-132907" y="0"/>
              <a:chExt cx="3198346" cy="2121380"/>
            </a:xfrm>
          </p:grpSpPr>
          <p:sp>
            <p:nvSpPr>
              <p:cNvPr id="164" name="Rounded Rectangle"/>
              <p:cNvSpPr/>
              <p:nvPr/>
            </p:nvSpPr>
            <p:spPr>
              <a:xfrm>
                <a:off x="-132907" y="0"/>
                <a:ext cx="3198346" cy="2113596"/>
              </a:xfrm>
              <a:prstGeom prst="roundRect">
                <a:avLst>
                  <a:gd name="adj" fmla="val 4260"/>
                </a:avLst>
              </a:prstGeom>
              <a:solidFill>
                <a:srgbClr val="FFFFFF"/>
              </a:solidFill>
              <a:ln w="12700" cap="flat">
                <a:noFill/>
                <a:miter lim="400000"/>
              </a:ln>
              <a:effectLst/>
            </p:spPr>
            <p:txBody>
              <a:bodyPr wrap="square" lIns="0" tIns="0" rIns="0" bIns="0" numCol="1" anchor="ctr">
                <a:noAutofit/>
              </a:bodyPr>
              <a:lstStyle/>
              <a:p>
                <a:pPr>
                  <a:defRPr sz="1600">
                    <a:solidFill>
                      <a:srgbClr val="FFFFFF"/>
                    </a:solidFill>
                  </a:defRPr>
                </a:pPr>
                <a:endParaRPr/>
              </a:p>
            </p:txBody>
          </p:sp>
          <p:sp>
            <p:nvSpPr>
              <p:cNvPr id="165" name="WHAT ARE WE GOING TO LEARN?"/>
              <p:cNvSpPr txBox="1"/>
              <p:nvPr/>
            </p:nvSpPr>
            <p:spPr>
              <a:xfrm>
                <a:off x="67060" y="337580"/>
                <a:ext cx="2798411" cy="1783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lvl1pPr algn="ctr">
                  <a:defRPr sz="2400">
                    <a:solidFill>
                      <a:srgbClr val="002135"/>
                    </a:solidFill>
                  </a:defRPr>
                </a:lvl1pPr>
              </a:lstStyle>
              <a:p>
                <a:r>
                  <a:rPr lang="en-US" sz="2200" b="0" dirty="0"/>
                  <a:t>ANM/ASHA </a:t>
                </a:r>
                <a:r>
                  <a:rPr lang="hi-IN" sz="2200" b="0" dirty="0"/>
                  <a:t>की सहायता करने के लिए सन्दर्भ हेतु ’पांच की शक्ति’ पाॅकेट बुक</a:t>
                </a:r>
                <a:endParaRPr sz="2200" b="0" dirty="0"/>
              </a:p>
            </p:txBody>
          </p:sp>
        </p:grpSp>
        <p:sp>
          <p:nvSpPr>
            <p:cNvPr id="167" name="Rectangle"/>
            <p:cNvSpPr/>
            <p:nvPr/>
          </p:nvSpPr>
          <p:spPr>
            <a:xfrm>
              <a:off x="401587" y="0"/>
              <a:ext cx="2544087" cy="3185067"/>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168" name="Picture 4"/>
            <p:cNvPicPr>
              <a:picLocks noChangeAspect="1"/>
            </p:cNvPicPr>
            <p:nvPr/>
          </p:nvPicPr>
          <p:blipFill>
            <a:blip r:embed="rId7">
              <a:extLst>
                <a:ext uri="{28A0092B-C50C-407E-A947-70E740481C1C}">
                  <a14:useLocalDpi xmlns:a14="http://schemas.microsoft.com/office/drawing/2010/main" val="0"/>
                </a:ext>
              </a:extLst>
            </a:blip>
            <a:srcRect/>
            <a:stretch/>
          </p:blipFill>
          <p:spPr>
            <a:xfrm>
              <a:off x="654016" y="128659"/>
              <a:ext cx="2039400" cy="2927937"/>
            </a:xfrm>
            <a:prstGeom prst="rect">
              <a:avLst/>
            </a:prstGeom>
            <a:ln w="12700" cap="flat">
              <a:noFill/>
              <a:miter lim="400000"/>
            </a:ln>
            <a:effectLst/>
          </p:spPr>
        </p:pic>
      </p:grpSp>
      <p:grpSp>
        <p:nvGrpSpPr>
          <p:cNvPr id="175" name="Group"/>
          <p:cNvGrpSpPr/>
          <p:nvPr/>
        </p:nvGrpSpPr>
        <p:grpSpPr>
          <a:xfrm>
            <a:off x="150004" y="6157650"/>
            <a:ext cx="2300607" cy="497885"/>
            <a:chOff x="0" y="0"/>
            <a:chExt cx="2300605" cy="497884"/>
          </a:xfrm>
        </p:grpSpPr>
        <p:pic>
          <p:nvPicPr>
            <p:cNvPr id="170" name="Picture 3" descr="Picture 3"/>
            <p:cNvPicPr>
              <a:picLocks noChangeAspect="1"/>
            </p:cNvPicPr>
            <p:nvPr/>
          </p:nvPicPr>
          <p:blipFill>
            <a:blip r:embed="rId8"/>
            <a:stretch>
              <a:fillRect/>
            </a:stretch>
          </p:blipFill>
          <p:spPr>
            <a:xfrm>
              <a:off x="0" y="57411"/>
              <a:ext cx="475978" cy="383063"/>
            </a:xfrm>
            <a:prstGeom prst="rect">
              <a:avLst/>
            </a:prstGeom>
            <a:ln w="12700" cap="flat">
              <a:noFill/>
              <a:miter lim="400000"/>
            </a:ln>
            <a:effectLst/>
          </p:spPr>
        </p:pic>
        <p:pic>
          <p:nvPicPr>
            <p:cNvPr id="171" name="Picture 5" descr="Picture 5"/>
            <p:cNvPicPr>
              <a:picLocks noChangeAspect="1"/>
            </p:cNvPicPr>
            <p:nvPr/>
          </p:nvPicPr>
          <p:blipFill>
            <a:blip r:embed="rId9"/>
            <a:stretch>
              <a:fillRect/>
            </a:stretch>
          </p:blipFill>
          <p:spPr>
            <a:xfrm>
              <a:off x="1900573" y="57411"/>
              <a:ext cx="400033" cy="383063"/>
            </a:xfrm>
            <a:prstGeom prst="rect">
              <a:avLst/>
            </a:prstGeom>
            <a:ln w="12700" cap="flat">
              <a:noFill/>
              <a:miter lim="400000"/>
            </a:ln>
            <a:effectLst/>
          </p:spPr>
        </p:pic>
        <p:sp>
          <p:nvSpPr>
            <p:cNvPr id="172" name="Line"/>
            <p:cNvSpPr/>
            <p:nvPr/>
          </p:nvSpPr>
          <p:spPr>
            <a:xfrm flipV="1">
              <a:off x="1812316"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73" name="Line"/>
            <p:cNvSpPr/>
            <p:nvPr/>
          </p:nvSpPr>
          <p:spPr>
            <a:xfrm flipV="1">
              <a:off x="564203" y="127720"/>
              <a:ext cx="1" cy="242445"/>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74" name="ministry-and-health-family-welfare.png" descr="ministry-and-health-family-welfare.png"/>
            <p:cNvPicPr>
              <a:picLocks noChangeAspect="1"/>
            </p:cNvPicPr>
            <p:nvPr/>
          </p:nvPicPr>
          <p:blipFill>
            <a:blip r:embed="rId10"/>
            <a:stretch>
              <a:fillRect/>
            </a:stretch>
          </p:blipFill>
          <p:spPr>
            <a:xfrm>
              <a:off x="652460" y="0"/>
              <a:ext cx="982431" cy="497885"/>
            </a:xfrm>
            <a:prstGeom prst="rect">
              <a:avLst/>
            </a:prstGeom>
            <a:ln w="12700" cap="flat">
              <a:noFill/>
              <a:miter lim="400000"/>
            </a:ln>
            <a:effectLst/>
          </p:spPr>
        </p:pic>
      </p:grpSp>
      <p:sp>
        <p:nvSpPr>
          <p:cNvPr id="176" name="2"/>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1" animBg="1" advAuto="0"/>
      <p:bldP spid="160" grpId="2" animBg="1" advAuto="0"/>
      <p:bldP spid="16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0"/>
        </a:solidFill>
        <a:effectLst/>
      </p:bgPr>
    </p:bg>
    <p:spTree>
      <p:nvGrpSpPr>
        <p:cNvPr id="1" name=""/>
        <p:cNvGrpSpPr/>
        <p:nvPr/>
      </p:nvGrpSpPr>
      <p:grpSpPr>
        <a:xfrm>
          <a:off x="0" y="0"/>
          <a:ext cx="0" cy="0"/>
          <a:chOff x="0" y="0"/>
          <a:chExt cx="0" cy="0"/>
        </a:xfrm>
      </p:grpSpPr>
      <p:grpSp>
        <p:nvGrpSpPr>
          <p:cNvPr id="185" name="Group"/>
          <p:cNvGrpSpPr/>
          <p:nvPr/>
        </p:nvGrpSpPr>
        <p:grpSpPr>
          <a:xfrm>
            <a:off x="129598" y="6278460"/>
            <a:ext cx="2186796" cy="453472"/>
            <a:chOff x="0" y="0"/>
            <a:chExt cx="2186795" cy="453471"/>
          </a:xfrm>
        </p:grpSpPr>
        <p:pic>
          <p:nvPicPr>
            <p:cNvPr id="180"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181"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182"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183"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84"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186" name="Rounded Rectangle"/>
          <p:cNvSpPr/>
          <p:nvPr/>
        </p:nvSpPr>
        <p:spPr>
          <a:xfrm rot="16200000">
            <a:off x="-1014081" y="2935795"/>
            <a:ext cx="3364073" cy="986410"/>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87" name="Content"/>
          <p:cNvSpPr txBox="1"/>
          <p:nvPr/>
        </p:nvSpPr>
        <p:spPr>
          <a:xfrm rot="16200000">
            <a:off x="-414873" y="2916040"/>
            <a:ext cx="2165657"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en-US" sz="6000" b="0" dirty="0" err="1"/>
              <a:t>सामग्री</a:t>
            </a:r>
            <a:endParaRPr sz="6000" b="0" dirty="0"/>
          </a:p>
        </p:txBody>
      </p:sp>
      <p:grpSp>
        <p:nvGrpSpPr>
          <p:cNvPr id="191" name="Group"/>
          <p:cNvGrpSpPr/>
          <p:nvPr/>
        </p:nvGrpSpPr>
        <p:grpSpPr>
          <a:xfrm>
            <a:off x="2415829" y="264488"/>
            <a:ext cx="3643490" cy="5837156"/>
            <a:chOff x="13356" y="0"/>
            <a:chExt cx="3643488" cy="5837154"/>
          </a:xfrm>
        </p:grpSpPr>
        <p:sp>
          <p:nvSpPr>
            <p:cNvPr id="188" name="Rounded Rectangle"/>
            <p:cNvSpPr/>
            <p:nvPr/>
          </p:nvSpPr>
          <p:spPr>
            <a:xfrm>
              <a:off x="74369"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89" name="Facilitator Guide"/>
            <p:cNvSpPr txBox="1"/>
            <p:nvPr/>
          </p:nvSpPr>
          <p:spPr>
            <a:xfrm>
              <a:off x="600788" y="156273"/>
              <a:ext cx="2468625"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en-US" b="0" dirty="0" err="1"/>
                <a:t>फेसिलिटेटर</a:t>
              </a:r>
              <a:r>
                <a:rPr lang="en-US" b="0" dirty="0"/>
                <a:t> </a:t>
              </a:r>
              <a:r>
                <a:rPr lang="en-US" b="0" dirty="0" err="1"/>
                <a:t>गाइड</a:t>
              </a:r>
              <a:r>
                <a:rPr lang="en-IN" b="0" dirty="0"/>
                <a:t> </a:t>
              </a:r>
              <a:endParaRPr b="0" dirty="0"/>
            </a:p>
          </p:txBody>
        </p:sp>
        <p:pic>
          <p:nvPicPr>
            <p:cNvPr id="190" name="Screenshot 2020-03-30 at 1.32.00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3356" y="676170"/>
              <a:ext cx="3643488" cy="5160984"/>
            </a:xfrm>
            <a:prstGeom prst="rect">
              <a:avLst/>
            </a:prstGeom>
            <a:ln w="12700" cap="flat">
              <a:noFill/>
              <a:miter lim="400000"/>
            </a:ln>
            <a:effectLst/>
          </p:spPr>
        </p:pic>
      </p:grpSp>
      <p:grpSp>
        <p:nvGrpSpPr>
          <p:cNvPr id="195" name="Group"/>
          <p:cNvGrpSpPr/>
          <p:nvPr/>
        </p:nvGrpSpPr>
        <p:grpSpPr>
          <a:xfrm>
            <a:off x="7342403" y="267079"/>
            <a:ext cx="3587971" cy="5831974"/>
            <a:chOff x="41116" y="0"/>
            <a:chExt cx="3587969" cy="5831972"/>
          </a:xfrm>
        </p:grpSpPr>
        <p:sp>
          <p:nvSpPr>
            <p:cNvPr id="192" name="Rounded Rectangle"/>
            <p:cNvSpPr/>
            <p:nvPr/>
          </p:nvSpPr>
          <p:spPr>
            <a:xfrm>
              <a:off x="74418" y="0"/>
              <a:ext cx="3521463" cy="815248"/>
            </a:xfrm>
            <a:prstGeom prst="roundRect">
              <a:avLst>
                <a:gd name="adj" fmla="val 5000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193" name="Pocket Book"/>
            <p:cNvSpPr txBox="1"/>
            <p:nvPr/>
          </p:nvSpPr>
          <p:spPr>
            <a:xfrm>
              <a:off x="1090554" y="156273"/>
              <a:ext cx="1489189" cy="502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2600" cap="all"/>
              </a:lvl1pPr>
            </a:lstStyle>
            <a:p>
              <a:r>
                <a:rPr lang="en-US" b="0" dirty="0" err="1"/>
                <a:t>पॉकेट</a:t>
              </a:r>
              <a:r>
                <a:rPr lang="en-US" b="0" dirty="0"/>
                <a:t> </a:t>
              </a:r>
              <a:r>
                <a:rPr lang="en-US" b="0" dirty="0" err="1"/>
                <a:t>बुक</a:t>
              </a:r>
              <a:r>
                <a:rPr lang="en-IN" b="0" dirty="0"/>
                <a:t> </a:t>
              </a:r>
              <a:endParaRPr b="0" dirty="0"/>
            </a:p>
          </p:txBody>
        </p:sp>
        <p:pic>
          <p:nvPicPr>
            <p:cNvPr id="194" name="Screenshot 2020-03-30 at 1.31.51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41116" y="670988"/>
              <a:ext cx="3587969" cy="5160984"/>
            </a:xfrm>
            <a:prstGeom prst="rect">
              <a:avLst/>
            </a:prstGeom>
            <a:ln w="12700" cap="flat">
              <a:noFill/>
              <a:miter lim="400000"/>
            </a:ln>
            <a:effectLst/>
          </p:spPr>
        </p:pic>
      </p:grpSp>
      <p:sp>
        <p:nvSpPr>
          <p:cNvPr id="196" name="3"/>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dissolv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5"/>
                                        </p:tgtEl>
                                        <p:attrNameLst>
                                          <p:attrName>style.visibility</p:attrName>
                                        </p:attrNameLst>
                                      </p:cBhvr>
                                      <p:to>
                                        <p:strVal val="visible"/>
                                      </p:to>
                                    </p:set>
                                    <p:animEffect transition="in" filter="dissolve">
                                      <p:cBhvr>
                                        <p:cTn id="1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5"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199" name="HOW TO USE FACILITATOR GUIDE"/>
          <p:cNvSpPr txBox="1"/>
          <p:nvPr/>
        </p:nvSpPr>
        <p:spPr>
          <a:xfrm>
            <a:off x="3364483" y="404380"/>
            <a:ext cx="546303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a:lvl1pPr>
          </a:lstStyle>
          <a:p>
            <a:r>
              <a:rPr lang="hi-IN" sz="3000" b="0" dirty="0"/>
              <a:t>फेसीलिटेटर गाइड का प्रयोग कैसे करें</a:t>
            </a:r>
          </a:p>
        </p:txBody>
      </p:sp>
      <p:grpSp>
        <p:nvGrpSpPr>
          <p:cNvPr id="202" name="Group"/>
          <p:cNvGrpSpPr/>
          <p:nvPr/>
        </p:nvGrpSpPr>
        <p:grpSpPr>
          <a:xfrm>
            <a:off x="4016391" y="1273907"/>
            <a:ext cx="3914561" cy="5456378"/>
            <a:chOff x="0" y="0"/>
            <a:chExt cx="3914560" cy="5456376"/>
          </a:xfrm>
        </p:grpSpPr>
        <p:sp>
          <p:nvSpPr>
            <p:cNvPr id="200" name="Rectangle"/>
            <p:cNvSpPr/>
            <p:nvPr/>
          </p:nvSpPr>
          <p:spPr>
            <a:xfrm>
              <a:off x="0" y="0"/>
              <a:ext cx="3914560" cy="5456376"/>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01" name="Screenshot 2020-03-30 at 1.32.41 AM.png"/>
            <p:cNvPicPr>
              <a:picLocks noChangeAspect="1"/>
            </p:cNvPicPr>
            <p:nvPr/>
          </p:nvPicPr>
          <p:blipFill>
            <a:blip r:embed="rId2">
              <a:extLst>
                <a:ext uri="{28A0092B-C50C-407E-A947-70E740481C1C}">
                  <a14:useLocalDpi xmlns:a14="http://schemas.microsoft.com/office/drawing/2010/main" val="0"/>
                </a:ext>
              </a:extLst>
            </a:blip>
            <a:srcRect/>
            <a:stretch/>
          </p:blipFill>
          <p:spPr>
            <a:xfrm>
              <a:off x="105868" y="103450"/>
              <a:ext cx="3702823" cy="5249476"/>
            </a:xfrm>
            <a:prstGeom prst="rect">
              <a:avLst/>
            </a:prstGeom>
            <a:ln w="12700" cap="flat">
              <a:noFill/>
              <a:miter lim="400000"/>
            </a:ln>
            <a:effectLst/>
          </p:spPr>
        </p:pic>
      </p:grpSp>
      <p:grpSp>
        <p:nvGrpSpPr>
          <p:cNvPr id="207" name="Group"/>
          <p:cNvGrpSpPr/>
          <p:nvPr/>
        </p:nvGrpSpPr>
        <p:grpSpPr>
          <a:xfrm>
            <a:off x="322540" y="1579596"/>
            <a:ext cx="3806242" cy="1152327"/>
            <a:chOff x="0" y="0"/>
            <a:chExt cx="3806241" cy="1152326"/>
          </a:xfrm>
        </p:grpSpPr>
        <p:sp>
          <p:nvSpPr>
            <p:cNvPr id="203" name="Line"/>
            <p:cNvSpPr/>
            <p:nvPr/>
          </p:nvSpPr>
          <p:spPr>
            <a:xfrm flipV="1">
              <a:off x="2264228" y="691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4"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05" name="Learning outcomes before each session must be explained to participants"/>
            <p:cNvSpPr txBox="1"/>
            <p:nvPr/>
          </p:nvSpPr>
          <p:spPr>
            <a:xfrm>
              <a:off x="68631" y="165738"/>
              <a:ext cx="3121195"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dirty="0">
                  <a:solidFill>
                    <a:schemeClr val="tx1"/>
                  </a:solidFill>
                  <a:latin typeface="Kruti Dev 010" pitchFamily="2" charset="0"/>
                  <a:cs typeface="Arial" panose="020B0604020202020204" pitchFamily="34" charset="0"/>
                  <a:sym typeface="Gill Sans SemiBold"/>
                </a:rPr>
                <a:t>l= ls </a:t>
              </a:r>
              <a:r>
                <a:rPr lang="en-US" b="0" dirty="0" err="1">
                  <a:solidFill>
                    <a:schemeClr val="tx1"/>
                  </a:solidFill>
                  <a:latin typeface="Kruti Dev 010" pitchFamily="2" charset="0"/>
                  <a:cs typeface="Arial" panose="020B0604020202020204" pitchFamily="34" charset="0"/>
                  <a:sym typeface="Gill Sans SemiBold"/>
                </a:rPr>
                <a:t>feyus</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okyh</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lh</a:t>
              </a:r>
              <a:r>
                <a:rPr lang="en-US" b="0" dirty="0">
                  <a:solidFill>
                    <a:schemeClr val="tx1"/>
                  </a:solidFill>
                  <a:latin typeface="Kruti Dev 010" pitchFamily="2" charset="0"/>
                  <a:cs typeface="Arial" panose="020B0604020202020204" pitchFamily="34" charset="0"/>
                  <a:sym typeface="Gill Sans SemiBold"/>
                </a:rPr>
                <a:t>[</a:t>
              </a:r>
              <a:r>
                <a:rPr lang="en-US" b="0" dirty="0" err="1">
                  <a:solidFill>
                    <a:schemeClr val="tx1"/>
                  </a:solidFill>
                  <a:latin typeface="Kruti Dev 010" pitchFamily="2" charset="0"/>
                  <a:cs typeface="Arial" panose="020B0604020202020204" pitchFamily="34" charset="0"/>
                  <a:sym typeface="Gill Sans SemiBold"/>
                </a:rPr>
                <a:t>kksa</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dks</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izR;sd</a:t>
              </a:r>
              <a:r>
                <a:rPr lang="en-US" b="0" dirty="0">
                  <a:solidFill>
                    <a:schemeClr val="tx1"/>
                  </a:solidFill>
                  <a:latin typeface="Kruti Dev 010" pitchFamily="2" charset="0"/>
                  <a:cs typeface="Arial" panose="020B0604020202020204" pitchFamily="34" charset="0"/>
                  <a:sym typeface="Gill Sans SemiBold"/>
                </a:rPr>
                <a:t> l= ls </a:t>
              </a:r>
              <a:r>
                <a:rPr lang="en-US" b="0" dirty="0" err="1">
                  <a:solidFill>
                    <a:schemeClr val="tx1"/>
                  </a:solidFill>
                  <a:latin typeface="Kruti Dev 010" pitchFamily="2" charset="0"/>
                  <a:cs typeface="Arial" panose="020B0604020202020204" pitchFamily="34" charset="0"/>
                  <a:sym typeface="Gill Sans SemiBold"/>
                </a:rPr>
                <a:t>igys</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izfrHkkfx;ksa</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dks</a:t>
              </a:r>
              <a:r>
                <a:rPr lang="en-US" b="0" dirty="0">
                  <a:solidFill>
                    <a:schemeClr val="tx1"/>
                  </a:solidFill>
                  <a:latin typeface="Kruti Dev 010" pitchFamily="2" charset="0"/>
                  <a:cs typeface="Arial" panose="020B0604020202020204" pitchFamily="34" charset="0"/>
                  <a:sym typeface="Gill Sans SemiBold"/>
                </a:rPr>
                <a:t> le&gt;</a:t>
              </a:r>
              <a:r>
                <a:rPr lang="en-US" b="0" dirty="0" err="1">
                  <a:solidFill>
                    <a:schemeClr val="tx1"/>
                  </a:solidFill>
                  <a:latin typeface="Kruti Dev 010" pitchFamily="2" charset="0"/>
                  <a:cs typeface="Arial" panose="020B0604020202020204" pitchFamily="34" charset="0"/>
                  <a:sym typeface="Gill Sans SemiBold"/>
                </a:rPr>
                <a:t>k;k</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tkuk</a:t>
              </a:r>
              <a:r>
                <a:rPr lang="en-US" b="0" dirty="0">
                  <a:solidFill>
                    <a:schemeClr val="tx1"/>
                  </a:solidFill>
                  <a:latin typeface="Kruti Dev 010" pitchFamily="2" charset="0"/>
                  <a:cs typeface="Arial" panose="020B0604020202020204" pitchFamily="34" charset="0"/>
                  <a:sym typeface="Gill Sans SemiBold"/>
                </a:rPr>
                <a:t> </a:t>
              </a:r>
              <a:r>
                <a:rPr lang="en-US" b="0" dirty="0" err="1">
                  <a:solidFill>
                    <a:schemeClr val="tx1"/>
                  </a:solidFill>
                  <a:latin typeface="Kruti Dev 010" pitchFamily="2" charset="0"/>
                  <a:cs typeface="Arial" panose="020B0604020202020204" pitchFamily="34" charset="0"/>
                  <a:sym typeface="Gill Sans SemiBold"/>
                </a:rPr>
                <a:t>pkfg</a:t>
              </a:r>
              <a:r>
                <a:rPr lang="en-US" b="0" dirty="0">
                  <a:solidFill>
                    <a:schemeClr val="tx1"/>
                  </a:solidFill>
                  <a:latin typeface="Kruti Dev 010" pitchFamily="2" charset="0"/>
                  <a:cs typeface="Arial" panose="020B0604020202020204" pitchFamily="34" charset="0"/>
                  <a:sym typeface="Gill Sans SemiBold"/>
                </a:rPr>
                <a:t>,</a:t>
              </a:r>
            </a:p>
          </p:txBody>
        </p:sp>
        <p:sp>
          <p:nvSpPr>
            <p:cNvPr id="206" name="Line"/>
            <p:cNvSpPr/>
            <p:nvPr/>
          </p:nvSpPr>
          <p:spPr>
            <a:xfrm>
              <a:off x="2251036" y="1152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2" name="Group"/>
          <p:cNvGrpSpPr/>
          <p:nvPr/>
        </p:nvGrpSpPr>
        <p:grpSpPr>
          <a:xfrm>
            <a:off x="132797" y="2852837"/>
            <a:ext cx="3806242" cy="1025327"/>
            <a:chOff x="0" y="0"/>
            <a:chExt cx="3806241" cy="1025326"/>
          </a:xfrm>
        </p:grpSpPr>
        <p:sp>
          <p:nvSpPr>
            <p:cNvPr id="208" name="Line"/>
            <p:cNvSpPr/>
            <p:nvPr/>
          </p:nvSpPr>
          <p:spPr>
            <a:xfrm flipV="1">
              <a:off x="2264228" y="56461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09" name="Rounded Rectangle"/>
            <p:cNvSpPr/>
            <p:nvPr/>
          </p:nvSpPr>
          <p:spPr>
            <a:xfrm>
              <a:off x="0" y="0"/>
              <a:ext cx="3258457" cy="762362"/>
            </a:xfrm>
            <a:prstGeom prst="roundRect">
              <a:avLst>
                <a:gd name="adj" fmla="val 2498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0" name="Slides will give you explanation in brief about the slide"/>
            <p:cNvSpPr/>
            <p:nvPr/>
          </p:nvSpPr>
          <p:spPr>
            <a:xfrm>
              <a:off x="212039" y="165737"/>
              <a:ext cx="2834379" cy="4308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स्लाड्स आपको प्रस्तुतिकरण की स्लाइड के बारे में संक्षिप्त में बतायेंगी</a:t>
              </a:r>
            </a:p>
          </p:txBody>
        </p:sp>
        <p:sp>
          <p:nvSpPr>
            <p:cNvPr id="211" name="Line"/>
            <p:cNvSpPr/>
            <p:nvPr/>
          </p:nvSpPr>
          <p:spPr>
            <a:xfrm>
              <a:off x="2251036" y="1025325"/>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17" name="Group"/>
          <p:cNvGrpSpPr/>
          <p:nvPr/>
        </p:nvGrpSpPr>
        <p:grpSpPr>
          <a:xfrm>
            <a:off x="132797" y="4047746"/>
            <a:ext cx="3887372" cy="1280799"/>
            <a:chOff x="0" y="-153842"/>
            <a:chExt cx="3887371" cy="1280797"/>
          </a:xfrm>
        </p:grpSpPr>
        <p:sp>
          <p:nvSpPr>
            <p:cNvPr id="213" name="Line"/>
            <p:cNvSpPr/>
            <p:nvPr/>
          </p:nvSpPr>
          <p:spPr>
            <a:xfrm flipV="1">
              <a:off x="2264228" y="666239"/>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Rounded Rectangle"/>
            <p:cNvSpPr/>
            <p:nvPr/>
          </p:nvSpPr>
          <p:spPr>
            <a:xfrm>
              <a:off x="0" y="-153842"/>
              <a:ext cx="3887371" cy="1085084"/>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15" name="End of session self assessment must be taken up with participants to help you understand if input has been received by them"/>
            <p:cNvSpPr/>
            <p:nvPr/>
          </p:nvSpPr>
          <p:spPr>
            <a:xfrm>
              <a:off x="350661" y="102532"/>
              <a:ext cx="3097539" cy="6463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सत्र के अन्त में आपके द्वारा दिये गये इनपुटों पर प्रतिभागियों की समझ जांचने के लिए स्व-आंकलन किया जायेगा</a:t>
              </a:r>
            </a:p>
          </p:txBody>
        </p:sp>
        <p:sp>
          <p:nvSpPr>
            <p:cNvPr id="216" name="Line"/>
            <p:cNvSpPr/>
            <p:nvPr/>
          </p:nvSpPr>
          <p:spPr>
            <a:xfrm>
              <a:off x="2251036" y="1126954"/>
              <a:ext cx="1555205"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nvGrpSpPr>
          <p:cNvPr id="220" name="Group"/>
          <p:cNvGrpSpPr/>
          <p:nvPr/>
        </p:nvGrpSpPr>
        <p:grpSpPr>
          <a:xfrm>
            <a:off x="8296134" y="1240556"/>
            <a:ext cx="2773220" cy="3709895"/>
            <a:chOff x="0" y="0"/>
            <a:chExt cx="2773218" cy="3709894"/>
          </a:xfrm>
        </p:grpSpPr>
        <p:sp>
          <p:nvSpPr>
            <p:cNvPr id="218" name="Rectangle"/>
            <p:cNvSpPr/>
            <p:nvPr/>
          </p:nvSpPr>
          <p:spPr>
            <a:xfrm>
              <a:off x="0" y="0"/>
              <a:ext cx="2773218" cy="3709894"/>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19" name="Screenshot 2020-03-30 at 1.33.09 AM.png"/>
            <p:cNvPicPr>
              <a:picLocks noChangeAspect="1"/>
            </p:cNvPicPr>
            <p:nvPr/>
          </p:nvPicPr>
          <p:blipFill>
            <a:blip r:embed="rId3">
              <a:extLst>
                <a:ext uri="{28A0092B-C50C-407E-A947-70E740481C1C}">
                  <a14:useLocalDpi xmlns:a14="http://schemas.microsoft.com/office/drawing/2010/main" val="0"/>
                </a:ext>
              </a:extLst>
            </a:blip>
            <a:srcRect/>
            <a:stretch/>
          </p:blipFill>
          <p:spPr>
            <a:xfrm>
              <a:off x="125700" y="68443"/>
              <a:ext cx="2521816" cy="3573007"/>
            </a:xfrm>
            <a:prstGeom prst="rect">
              <a:avLst/>
            </a:prstGeom>
            <a:ln w="12700" cap="flat">
              <a:noFill/>
              <a:miter lim="400000"/>
            </a:ln>
            <a:effectLst/>
          </p:spPr>
        </p:pic>
      </p:grpSp>
      <p:grpSp>
        <p:nvGrpSpPr>
          <p:cNvPr id="224" name="Group"/>
          <p:cNvGrpSpPr/>
          <p:nvPr/>
        </p:nvGrpSpPr>
        <p:grpSpPr>
          <a:xfrm>
            <a:off x="8094925" y="4838057"/>
            <a:ext cx="3175639" cy="1318008"/>
            <a:chOff x="0" y="0"/>
            <a:chExt cx="3175637" cy="1318007"/>
          </a:xfrm>
        </p:grpSpPr>
        <p:sp>
          <p:nvSpPr>
            <p:cNvPr id="221" name="Line"/>
            <p:cNvSpPr/>
            <p:nvPr/>
          </p:nvSpPr>
          <p:spPr>
            <a:xfrm>
              <a:off x="1587817" y="0"/>
              <a:ext cx="1" cy="45347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22" name="Rounded Rectangle"/>
            <p:cNvSpPr/>
            <p:nvPr/>
          </p:nvSpPr>
          <p:spPr>
            <a:xfrm>
              <a:off x="0" y="454015"/>
              <a:ext cx="3175637" cy="863992"/>
            </a:xfrm>
            <a:prstGeom prst="roundRect">
              <a:avLst>
                <a:gd name="adj" fmla="val 22049"/>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23" name="Trainer notes for important slides given here for easy reference"/>
            <p:cNvSpPr txBox="1"/>
            <p:nvPr/>
          </p:nvSpPr>
          <p:spPr>
            <a:xfrm>
              <a:off x="53261" y="670568"/>
              <a:ext cx="3069115"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फेसीलिटेटर की सहूलियत के लिए महत्वपूर्ण स्लाइड्स पर नोट्स</a:t>
              </a:r>
            </a:p>
          </p:txBody>
        </p:sp>
      </p:grpSp>
      <p:sp>
        <p:nvSpPr>
          <p:cNvPr id="225" name="4"/>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tgtEl>
                                        <p:attrNameLst>
                                          <p:attrName>style.visibility</p:attrName>
                                        </p:attrNameLst>
                                      </p:cBhvr>
                                      <p:to>
                                        <p:strVal val="visible"/>
                                      </p:to>
                                    </p:set>
                                    <p:animEffect transition="in" filter="dissolv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p:tmAbs val="0"/>
                                  </p:iterate>
                                  <p:childTnLst>
                                    <p:set>
                                      <p:cBhvr>
                                        <p:cTn id="27"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7" grpId="2" animBg="1" advAuto="0"/>
      <p:bldP spid="212" grpId="3" animBg="1" advAuto="0"/>
      <p:bldP spid="217" grpId="4" animBg="1" advAuto="0"/>
      <p:bldP spid="220" grpId="5" animBg="1" advAuto="0"/>
      <p:bldP spid="224"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p:cNvGrpSpPr/>
          <p:nvPr/>
        </p:nvGrpSpPr>
        <p:grpSpPr>
          <a:xfrm>
            <a:off x="263133" y="1492072"/>
            <a:ext cx="5511637" cy="4580243"/>
            <a:chOff x="0" y="0"/>
            <a:chExt cx="5511636" cy="4580241"/>
          </a:xfrm>
        </p:grpSpPr>
        <p:sp>
          <p:nvSpPr>
            <p:cNvPr id="227" name="Rounded Rectangle"/>
            <p:cNvSpPr/>
            <p:nvPr/>
          </p:nvSpPr>
          <p:spPr>
            <a:xfrm>
              <a:off x="0" y="0"/>
              <a:ext cx="5511637" cy="4580242"/>
            </a:xfrm>
            <a:prstGeom prst="roundRect">
              <a:avLst>
                <a:gd name="adj" fmla="val 10603"/>
              </a:avLst>
            </a:prstGeom>
            <a:solidFill>
              <a:srgbClr val="26AFEE"/>
            </a:solidFill>
            <a:ln w="25400" cap="flat">
              <a:solidFill>
                <a:srgbClr val="000000"/>
              </a:solidFill>
              <a:prstDash val="solid"/>
              <a:round/>
            </a:ln>
            <a:effectLst/>
          </p:spPr>
          <p:txBody>
            <a:bodyPr wrap="square" lIns="0" tIns="0" rIns="0" bIns="0" numCol="1" anchor="ctr">
              <a:noAutofit/>
            </a:bodyPr>
            <a:lstStyle/>
            <a:p>
              <a:endParaRPr/>
            </a:p>
          </p:txBody>
        </p:sp>
        <p:sp>
          <p:nvSpPr>
            <p:cNvPr id="228" name="Rounded Rectangle"/>
            <p:cNvSpPr/>
            <p:nvPr/>
          </p:nvSpPr>
          <p:spPr>
            <a:xfrm>
              <a:off x="68288" y="82660"/>
              <a:ext cx="5375060" cy="4414922"/>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grpSp>
        <p:nvGrpSpPr>
          <p:cNvPr id="232" name="Group"/>
          <p:cNvGrpSpPr/>
          <p:nvPr/>
        </p:nvGrpSpPr>
        <p:grpSpPr>
          <a:xfrm>
            <a:off x="1605152" y="193304"/>
            <a:ext cx="8981697" cy="986410"/>
            <a:chOff x="0" y="0"/>
            <a:chExt cx="8981695" cy="986409"/>
          </a:xfrm>
        </p:grpSpPr>
        <p:sp>
          <p:nvSpPr>
            <p:cNvPr id="230" name="Rounded Rectangle"/>
            <p:cNvSpPr/>
            <p:nvPr/>
          </p:nvSpPr>
          <p:spPr>
            <a:xfrm>
              <a:off x="0" y="0"/>
              <a:ext cx="8981695" cy="986409"/>
            </a:xfrm>
            <a:prstGeom prst="roundRect">
              <a:avLst>
                <a:gd name="adj" fmla="val 19312"/>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31" name="HOW TO USE PRESENTATION"/>
            <p:cNvSpPr txBox="1"/>
            <p:nvPr/>
          </p:nvSpPr>
          <p:spPr>
            <a:xfrm>
              <a:off x="401587" y="57188"/>
              <a:ext cx="8178520" cy="87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defTabSz="825500">
                <a:defRPr sz="4400"/>
              </a:lvl1pPr>
            </a:lstStyle>
            <a:p>
              <a:r>
                <a:rPr lang="hi-IN" sz="5000" b="0" dirty="0"/>
                <a:t>प्रस्तुतिकरण का उपयोग कैसे करें</a:t>
              </a:r>
            </a:p>
          </p:txBody>
        </p:sp>
      </p:grpSp>
      <p:sp>
        <p:nvSpPr>
          <p:cNvPr id="233" name="Use Facilitator guide to understand the overall use of slides…"/>
          <p:cNvSpPr txBox="1"/>
          <p:nvPr/>
        </p:nvSpPr>
        <p:spPr>
          <a:xfrm>
            <a:off x="559320" y="2761401"/>
            <a:ext cx="4919263" cy="20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buFont typeface="+mj-lt"/>
              <a:buAutoNum type="arabicPeriod"/>
            </a:pPr>
            <a:r>
              <a:rPr lang="hi-IN" b="0" dirty="0"/>
              <a:t>स्लाइड्स के इस्तेमाल करने के तरीके को समझने के लिए फेसीलिटेटर गाइड का इस्तेमाल करें</a:t>
            </a:r>
          </a:p>
          <a:p>
            <a:pPr marL="342900" indent="-342900">
              <a:buFont typeface="+mj-lt"/>
              <a:buAutoNum type="arabicPeriod"/>
            </a:pPr>
            <a:r>
              <a:rPr lang="hi-IN" b="0" dirty="0"/>
              <a:t>स्लाइड के बारे में समझाने के लिए महत्वपूर्ण स्लाइड्स पर फेसीलिटेटर के लिए नोट दिये गये हैं</a:t>
            </a:r>
          </a:p>
          <a:p>
            <a:pPr marL="342900" indent="-342900">
              <a:buFont typeface="+mj-lt"/>
              <a:buAutoNum type="arabicPeriod"/>
            </a:pPr>
            <a:r>
              <a:rPr lang="hi-IN" b="0" dirty="0"/>
              <a:t>प्रत्येक सत्र के अन्त में सत्र पर प्रतिभागियों की समझ को जांचने के लिए फेसीलिटेटर गाइड में दिये अनुसार स्व-आंकलन करायें।</a:t>
            </a:r>
          </a:p>
        </p:txBody>
      </p:sp>
      <p:pic>
        <p:nvPicPr>
          <p:cNvPr id="23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123983" y="2298796"/>
            <a:ext cx="5693039" cy="2966795"/>
          </a:xfrm>
          <a:prstGeom prst="rect">
            <a:avLst/>
          </a:prstGeom>
          <a:ln w="12700">
            <a:miter lim="400000"/>
          </a:ln>
        </p:spPr>
      </p:pic>
      <p:grpSp>
        <p:nvGrpSpPr>
          <p:cNvPr id="240" name="Group"/>
          <p:cNvGrpSpPr/>
          <p:nvPr/>
        </p:nvGrpSpPr>
        <p:grpSpPr>
          <a:xfrm>
            <a:off x="129598" y="6291160"/>
            <a:ext cx="2186796" cy="453472"/>
            <a:chOff x="0" y="0"/>
            <a:chExt cx="2186795" cy="453471"/>
          </a:xfrm>
        </p:grpSpPr>
        <p:pic>
          <p:nvPicPr>
            <p:cNvPr id="235"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36"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37"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38"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39"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41" name="5"/>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2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4" nodeType="clickEffect">
                                  <p:stCondLst>
                                    <p:cond delay="0"/>
                                  </p:stCondLst>
                                  <p:iterate>
                                    <p:tmAbs val="0"/>
                                  </p:iterate>
                                  <p:childTnLst>
                                    <p:set>
                                      <p:cBhvr>
                                        <p:cTn id="26" fill="hold"/>
                                        <p:tgtEl>
                                          <p:spTgt spid="23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2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32" grpId="1" animBg="1" advAuto="0"/>
      <p:bldP spid="233" grpId="4" build="p" bldLvl="5" animBg="1" advAuto="0"/>
      <p:bldP spid="23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Group"/>
          <p:cNvGrpSpPr/>
          <p:nvPr/>
        </p:nvGrpSpPr>
        <p:grpSpPr>
          <a:xfrm>
            <a:off x="129598" y="6278460"/>
            <a:ext cx="2186796" cy="453472"/>
            <a:chOff x="0" y="0"/>
            <a:chExt cx="2186795" cy="453471"/>
          </a:xfrm>
        </p:grpSpPr>
        <p:pic>
          <p:nvPicPr>
            <p:cNvPr id="243" name="Picture 3" descr="Picture 3"/>
            <p:cNvPicPr>
              <a:picLocks noChangeAspect="1"/>
            </p:cNvPicPr>
            <p:nvPr/>
          </p:nvPicPr>
          <p:blipFill>
            <a:blip r:embed="rId2"/>
            <a:stretch>
              <a:fillRect/>
            </a:stretch>
          </p:blipFill>
          <p:spPr>
            <a:xfrm>
              <a:off x="0" y="52289"/>
              <a:ext cx="452431" cy="348893"/>
            </a:xfrm>
            <a:prstGeom prst="rect">
              <a:avLst/>
            </a:prstGeom>
            <a:ln w="12700" cap="flat">
              <a:noFill/>
              <a:miter lim="400000"/>
            </a:ln>
            <a:effectLst/>
          </p:spPr>
        </p:pic>
        <p:pic>
          <p:nvPicPr>
            <p:cNvPr id="244" name="Picture 5" descr="Picture 5"/>
            <p:cNvPicPr>
              <a:picLocks noChangeAspect="1"/>
            </p:cNvPicPr>
            <p:nvPr/>
          </p:nvPicPr>
          <p:blipFill>
            <a:blip r:embed="rId3"/>
            <a:stretch>
              <a:fillRect/>
            </a:stretch>
          </p:blipFill>
          <p:spPr>
            <a:xfrm>
              <a:off x="1806552" y="52289"/>
              <a:ext cx="380244" cy="348893"/>
            </a:xfrm>
            <a:prstGeom prst="rect">
              <a:avLst/>
            </a:prstGeom>
            <a:ln w="12700" cap="flat">
              <a:noFill/>
              <a:miter lim="400000"/>
            </a:ln>
            <a:effectLst/>
          </p:spPr>
        </p:pic>
        <p:sp>
          <p:nvSpPr>
            <p:cNvPr id="245"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46"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47" name="ministry-and-health-family-welfare.png" descr="ministry-and-health-family-welfare.png"/>
            <p:cNvPicPr>
              <a:picLocks noChangeAspect="1"/>
            </p:cNvPicPr>
            <p:nvPr/>
          </p:nvPicPr>
          <p:blipFill>
            <a:blip r:embed="rId4"/>
            <a:stretch>
              <a:fillRect/>
            </a:stretch>
          </p:blipFill>
          <p:spPr>
            <a:xfrm>
              <a:off x="620183" y="-1"/>
              <a:ext cx="933831" cy="453473"/>
            </a:xfrm>
            <a:prstGeom prst="rect">
              <a:avLst/>
            </a:prstGeom>
            <a:ln w="12700" cap="flat">
              <a:noFill/>
              <a:miter lim="400000"/>
            </a:ln>
            <a:effectLst/>
          </p:spPr>
        </p:pic>
      </p:grpSp>
      <p:sp>
        <p:nvSpPr>
          <p:cNvPr id="249" name="Rounded Rectangle"/>
          <p:cNvSpPr/>
          <p:nvPr/>
        </p:nvSpPr>
        <p:spPr>
          <a:xfrm>
            <a:off x="1605152" y="193304"/>
            <a:ext cx="8981696"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50" name="HOW TO USE PRESENTATION"/>
          <p:cNvSpPr txBox="1"/>
          <p:nvPr/>
        </p:nvSpPr>
        <p:spPr>
          <a:xfrm>
            <a:off x="1737435" y="327436"/>
            <a:ext cx="871713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400"/>
            </a:lvl1pPr>
          </a:lstStyle>
          <a:p>
            <a:r>
              <a:rPr lang="hi-IN" sz="4000" b="0" dirty="0"/>
              <a:t>पांच की शक्ति </a:t>
            </a:r>
            <a:r>
              <a:rPr lang="en-US" sz="4000" b="0" dirty="0" err="1"/>
              <a:t>पॉकेट</a:t>
            </a:r>
            <a:r>
              <a:rPr lang="hi-IN" sz="4000" b="0" dirty="0"/>
              <a:t> बुक का प्रयोग कैसे करें</a:t>
            </a:r>
            <a:endParaRPr sz="4000" b="0" dirty="0"/>
          </a:p>
        </p:txBody>
      </p:sp>
      <p:grpSp>
        <p:nvGrpSpPr>
          <p:cNvPr id="253" name="Group"/>
          <p:cNvGrpSpPr/>
          <p:nvPr/>
        </p:nvGrpSpPr>
        <p:grpSpPr>
          <a:xfrm>
            <a:off x="528724" y="1223260"/>
            <a:ext cx="3550637" cy="4941735"/>
            <a:chOff x="0" y="0"/>
            <a:chExt cx="3550636" cy="4941733"/>
          </a:xfrm>
        </p:grpSpPr>
        <p:sp>
          <p:nvSpPr>
            <p:cNvPr id="251"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52" name="Screenshot 2020-03-30 at 1.31.51 AM.png"/>
            <p:cNvPicPr>
              <a:picLocks noChangeAspect="1"/>
            </p:cNvPicPr>
            <p:nvPr/>
          </p:nvPicPr>
          <p:blipFill>
            <a:blip r:embed="rId5">
              <a:extLst>
                <a:ext uri="{28A0092B-C50C-407E-A947-70E740481C1C}">
                  <a14:useLocalDpi xmlns:a14="http://schemas.microsoft.com/office/drawing/2010/main" val="0"/>
                </a:ext>
              </a:extLst>
            </a:blip>
            <a:srcRect/>
            <a:stretch/>
          </p:blipFill>
          <p:spPr>
            <a:xfrm>
              <a:off x="123595" y="95006"/>
              <a:ext cx="3303445" cy="4751720"/>
            </a:xfrm>
            <a:prstGeom prst="rect">
              <a:avLst/>
            </a:prstGeom>
            <a:ln w="12700" cap="flat">
              <a:noFill/>
              <a:miter lim="400000"/>
            </a:ln>
            <a:effectLst/>
          </p:spPr>
        </p:pic>
      </p:grpSp>
      <p:grpSp>
        <p:nvGrpSpPr>
          <p:cNvPr id="258" name="Group"/>
          <p:cNvGrpSpPr/>
          <p:nvPr/>
        </p:nvGrpSpPr>
        <p:grpSpPr>
          <a:xfrm>
            <a:off x="3691211" y="1710951"/>
            <a:ext cx="2256697" cy="1012375"/>
            <a:chOff x="-1" y="0"/>
            <a:chExt cx="2256696" cy="1012373"/>
          </a:xfrm>
        </p:grpSpPr>
        <p:sp>
          <p:nvSpPr>
            <p:cNvPr id="254" name="Line"/>
            <p:cNvSpPr/>
            <p:nvPr/>
          </p:nvSpPr>
          <p:spPr>
            <a:xfrm flipV="1">
              <a:off x="1274585" y="552857"/>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55" name="Rounded Rectangle"/>
            <p:cNvSpPr/>
            <p:nvPr/>
          </p:nvSpPr>
          <p:spPr>
            <a:xfrm flipH="1">
              <a:off x="509683" y="0"/>
              <a:ext cx="1747012"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56" name="Line"/>
            <p:cNvSpPr/>
            <p:nvPr/>
          </p:nvSpPr>
          <p:spPr>
            <a:xfrm flipH="1" flipV="1">
              <a:off x="-1" y="1012372"/>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57" name="Used on the phone by the FLW"/>
            <p:cNvSpPr txBox="1"/>
            <p:nvPr/>
          </p:nvSpPr>
          <p:spPr>
            <a:xfrm>
              <a:off x="636476" y="95762"/>
              <a:ext cx="1529798" cy="4308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dirty="0"/>
                <a:t>FLW </a:t>
              </a:r>
              <a:r>
                <a:rPr lang="hi-IN" b="0" dirty="0"/>
                <a:t>फोन पर इसका उपयोग कर सकतीं है</a:t>
              </a:r>
              <a:endParaRPr b="0" dirty="0"/>
            </a:p>
          </p:txBody>
        </p:sp>
      </p:grpSp>
      <p:grpSp>
        <p:nvGrpSpPr>
          <p:cNvPr id="263" name="Group"/>
          <p:cNvGrpSpPr/>
          <p:nvPr/>
        </p:nvGrpSpPr>
        <p:grpSpPr>
          <a:xfrm>
            <a:off x="3663548" y="3022854"/>
            <a:ext cx="2398667" cy="1091186"/>
            <a:chOff x="-1" y="-240737"/>
            <a:chExt cx="2398666" cy="1091185"/>
          </a:xfrm>
        </p:grpSpPr>
        <p:sp>
          <p:nvSpPr>
            <p:cNvPr id="259" name="Line"/>
            <p:cNvSpPr/>
            <p:nvPr/>
          </p:nvSpPr>
          <p:spPr>
            <a:xfrm flipV="1">
              <a:off x="1209769" y="387794"/>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0" name="Rounded Rectangle"/>
            <p:cNvSpPr/>
            <p:nvPr/>
          </p:nvSpPr>
          <p:spPr>
            <a:xfrm flipH="1">
              <a:off x="547784" y="-240737"/>
              <a:ext cx="1850881" cy="850446"/>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1" name="Line"/>
            <p:cNvSpPr/>
            <p:nvPr/>
          </p:nvSpPr>
          <p:spPr>
            <a:xfrm flipH="1" flipV="1">
              <a:off x="-1" y="850447"/>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2" name="The  Index can be navigated to the page"/>
            <p:cNvSpPr txBox="1"/>
            <p:nvPr/>
          </p:nvSpPr>
          <p:spPr>
            <a:xfrm>
              <a:off x="683931" y="8125"/>
              <a:ext cx="1574456"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पाठ्यक्रम आसानी से पेज पर पहुंचा सकता है</a:t>
              </a:r>
            </a:p>
          </p:txBody>
        </p:sp>
      </p:grpSp>
      <p:grpSp>
        <p:nvGrpSpPr>
          <p:cNvPr id="268" name="Group"/>
          <p:cNvGrpSpPr/>
          <p:nvPr/>
        </p:nvGrpSpPr>
        <p:grpSpPr>
          <a:xfrm>
            <a:off x="3491087" y="4562795"/>
            <a:ext cx="2576524" cy="984755"/>
            <a:chOff x="0" y="-96562"/>
            <a:chExt cx="2576523" cy="984754"/>
          </a:xfrm>
        </p:grpSpPr>
        <p:sp>
          <p:nvSpPr>
            <p:cNvPr id="264" name="Line"/>
            <p:cNvSpPr/>
            <p:nvPr/>
          </p:nvSpPr>
          <p:spPr>
            <a:xfrm flipV="1">
              <a:off x="1535266" y="428676"/>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65" name="Rounded Rectangle"/>
            <p:cNvSpPr/>
            <p:nvPr/>
          </p:nvSpPr>
          <p:spPr>
            <a:xfrm flipH="1">
              <a:off x="693238" y="-96562"/>
              <a:ext cx="1871636" cy="697591"/>
            </a:xfrm>
            <a:prstGeom prst="roundRect">
              <a:avLst>
                <a:gd name="adj" fmla="val 3169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66" name="Line"/>
            <p:cNvSpPr/>
            <p:nvPr/>
          </p:nvSpPr>
          <p:spPr>
            <a:xfrm flipH="1" flipV="1">
              <a:off x="0" y="886048"/>
              <a:ext cx="1555204"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267" name="Five important points on How to Do"/>
            <p:cNvSpPr txBox="1"/>
            <p:nvPr/>
          </p:nvSpPr>
          <p:spPr>
            <a:xfrm>
              <a:off x="681587" y="36790"/>
              <a:ext cx="1894936"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’कैसे करना है’ पर पांच महत्वपूर्ण बिन्दु</a:t>
              </a:r>
            </a:p>
          </p:txBody>
        </p:sp>
      </p:grpSp>
      <p:grpSp>
        <p:nvGrpSpPr>
          <p:cNvPr id="271" name="Group"/>
          <p:cNvGrpSpPr/>
          <p:nvPr/>
        </p:nvGrpSpPr>
        <p:grpSpPr>
          <a:xfrm>
            <a:off x="8038817" y="1295428"/>
            <a:ext cx="3550637" cy="4941734"/>
            <a:chOff x="0" y="0"/>
            <a:chExt cx="3550636" cy="4941733"/>
          </a:xfrm>
        </p:grpSpPr>
        <p:sp>
          <p:nvSpPr>
            <p:cNvPr id="269" name="Rectangle"/>
            <p:cNvSpPr/>
            <p:nvPr/>
          </p:nvSpPr>
          <p:spPr>
            <a:xfrm>
              <a:off x="0" y="0"/>
              <a:ext cx="3550636" cy="4941733"/>
            </a:xfrm>
            <a:prstGeom prst="roundRect">
              <a:avLst>
                <a:gd name="adj" fmla="val 0"/>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pic>
          <p:nvPicPr>
            <p:cNvPr id="270" name="Screenshot 2020-03-30 at 1.36.06 AM.png"/>
            <p:cNvPicPr>
              <a:picLocks noChangeAspect="1"/>
            </p:cNvPicPr>
            <p:nvPr/>
          </p:nvPicPr>
          <p:blipFill>
            <a:blip r:embed="rId6">
              <a:extLst>
                <a:ext uri="{28A0092B-C50C-407E-A947-70E740481C1C}">
                  <a14:useLocalDpi xmlns:a14="http://schemas.microsoft.com/office/drawing/2010/main" val="0"/>
                </a:ext>
              </a:extLst>
            </a:blip>
            <a:srcRect/>
            <a:stretch/>
          </p:blipFill>
          <p:spPr>
            <a:xfrm>
              <a:off x="116697" y="94974"/>
              <a:ext cx="3317237" cy="4751719"/>
            </a:xfrm>
            <a:prstGeom prst="rect">
              <a:avLst/>
            </a:prstGeom>
            <a:ln w="12700" cap="flat">
              <a:noFill/>
              <a:miter lim="400000"/>
            </a:ln>
            <a:effectLst/>
          </p:spPr>
        </p:pic>
      </p:grpSp>
      <p:grpSp>
        <p:nvGrpSpPr>
          <p:cNvPr id="277" name="Group"/>
          <p:cNvGrpSpPr/>
          <p:nvPr/>
        </p:nvGrpSpPr>
        <p:grpSpPr>
          <a:xfrm>
            <a:off x="6274042" y="1705900"/>
            <a:ext cx="2066458" cy="1012374"/>
            <a:chOff x="0" y="0"/>
            <a:chExt cx="2066456" cy="1012373"/>
          </a:xfrm>
        </p:grpSpPr>
        <p:grpSp>
          <p:nvGrpSpPr>
            <p:cNvPr id="274" name="Group"/>
            <p:cNvGrpSpPr/>
            <p:nvPr/>
          </p:nvGrpSpPr>
          <p:grpSpPr>
            <a:xfrm flipH="1">
              <a:off x="782156" y="552857"/>
              <a:ext cx="1284300" cy="459516"/>
              <a:chOff x="0" y="0"/>
              <a:chExt cx="1284299" cy="459515"/>
            </a:xfrm>
          </p:grpSpPr>
          <p:sp>
            <p:nvSpPr>
              <p:cNvPr id="272" name="Line"/>
              <p:cNvSpPr/>
              <p:nvPr/>
            </p:nvSpPr>
            <p:spPr>
              <a:xfrm flipV="1">
                <a:off x="1274585"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3" name="Line"/>
              <p:cNvSpPr/>
              <p:nvPr/>
            </p:nvSpPr>
            <p:spPr>
              <a:xfrm flipH="1" flipV="1">
                <a:off x="-1" y="459515"/>
                <a:ext cx="1284301"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75" name="Rounded Rectangle"/>
            <p:cNvSpPr/>
            <p:nvPr/>
          </p:nvSpPr>
          <p:spPr>
            <a:xfrm flipH="1">
              <a:off x="0" y="0"/>
              <a:ext cx="1529804" cy="622409"/>
            </a:xfrm>
            <a:prstGeom prst="roundRect">
              <a:avLst>
                <a:gd name="adj" fmla="val 30607"/>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76" name="Five things to remember"/>
            <p:cNvSpPr txBox="1"/>
            <p:nvPr/>
          </p:nvSpPr>
          <p:spPr>
            <a:xfrm>
              <a:off x="122751" y="95761"/>
              <a:ext cx="1284301"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hi-IN" b="0" dirty="0"/>
                <a:t>याद रखने के लिए पांच बातें</a:t>
              </a:r>
            </a:p>
          </p:txBody>
        </p:sp>
      </p:grpSp>
      <p:grpSp>
        <p:nvGrpSpPr>
          <p:cNvPr id="283" name="Group"/>
          <p:cNvGrpSpPr/>
          <p:nvPr/>
        </p:nvGrpSpPr>
        <p:grpSpPr>
          <a:xfrm>
            <a:off x="6157479" y="3258539"/>
            <a:ext cx="2252769" cy="1015512"/>
            <a:chOff x="0" y="0"/>
            <a:chExt cx="2252768" cy="1015511"/>
          </a:xfrm>
        </p:grpSpPr>
        <p:grpSp>
          <p:nvGrpSpPr>
            <p:cNvPr id="280" name="Group"/>
            <p:cNvGrpSpPr/>
            <p:nvPr/>
          </p:nvGrpSpPr>
          <p:grpSpPr>
            <a:xfrm flipH="1">
              <a:off x="1029020" y="552857"/>
              <a:ext cx="1223748" cy="462654"/>
              <a:chOff x="0" y="0"/>
              <a:chExt cx="1223746" cy="462653"/>
            </a:xfrm>
          </p:grpSpPr>
          <p:sp>
            <p:nvSpPr>
              <p:cNvPr id="278" name="Line"/>
              <p:cNvSpPr/>
              <p:nvPr/>
            </p:nvSpPr>
            <p:spPr>
              <a:xfrm flipV="1">
                <a:off x="1209769" y="0"/>
                <a:ext cx="1" cy="459516"/>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79" name="Line"/>
              <p:cNvSpPr/>
              <p:nvPr/>
            </p:nvSpPr>
            <p:spPr>
              <a:xfrm flipH="1" flipV="1">
                <a:off x="-1" y="462653"/>
                <a:ext cx="1223748" cy="1"/>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281" name="Rounded Rectangle"/>
            <p:cNvSpPr/>
            <p:nvPr/>
          </p:nvSpPr>
          <p:spPr>
            <a:xfrm flipH="1">
              <a:off x="0" y="0"/>
              <a:ext cx="1850881" cy="609709"/>
            </a:xfrm>
            <a:prstGeom prst="roundRect">
              <a:avLst>
                <a:gd name="adj" fmla="val 31244"/>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sp>
          <p:nvSpPr>
            <p:cNvPr id="282" name="Handy reference for the FLW"/>
            <p:cNvSpPr txBox="1"/>
            <p:nvPr/>
          </p:nvSpPr>
          <p:spPr>
            <a:xfrm>
              <a:off x="192162" y="103514"/>
              <a:ext cx="1432541" cy="4308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825500">
                <a:defRPr sz="1400"/>
              </a:lvl1pPr>
            </a:lstStyle>
            <a:p>
              <a:r>
                <a:rPr lang="en-US" b="0" dirty="0"/>
                <a:t>FLW  </a:t>
              </a:r>
              <a:r>
                <a:rPr lang="hi-IN" b="0" dirty="0"/>
                <a:t>के लिए आसान संदर्भ</a:t>
              </a:r>
              <a:endParaRPr b="0" dirty="0"/>
            </a:p>
          </p:txBody>
        </p:sp>
      </p:grpSp>
      <p:sp>
        <p:nvSpPr>
          <p:cNvPr id="284" name="6"/>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dissolv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6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fill="hold" grpId="5" nodeType="clickEffect">
                                  <p:stCondLst>
                                    <p:cond delay="0"/>
                                  </p:stCondLst>
                                  <p:iterate>
                                    <p:tmAbs val="0"/>
                                  </p:iterate>
                                  <p:childTnLst>
                                    <p:set>
                                      <p:cBhvr>
                                        <p:cTn id="23" fill="hold"/>
                                        <p:tgtEl>
                                          <p:spTgt spid="271"/>
                                        </p:tgtEl>
                                        <p:attrNameLst>
                                          <p:attrName>style.visibility</p:attrName>
                                        </p:attrNameLst>
                                      </p:cBhvr>
                                      <p:to>
                                        <p:strVal val="visible"/>
                                      </p:to>
                                    </p:set>
                                    <p:animEffect transition="in" filter="dissolve">
                                      <p:cBhvr>
                                        <p:cTn id="24" dur="10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6" nodeType="clickEffect">
                                  <p:stCondLst>
                                    <p:cond delay="0"/>
                                  </p:stCondLst>
                                  <p:iterate>
                                    <p:tmAbs val="0"/>
                                  </p:iterate>
                                  <p:childTnLst>
                                    <p:set>
                                      <p:cBhvr>
                                        <p:cTn id="28" fill="hold"/>
                                        <p:tgtEl>
                                          <p:spTgt spid="2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8" grpId="2" animBg="1" advAuto="0"/>
      <p:bldP spid="263" grpId="3" animBg="1" advAuto="0"/>
      <p:bldP spid="268" grpId="4" animBg="1" advAuto="0"/>
      <p:bldP spid="271" grpId="5" animBg="1" advAuto="0"/>
      <p:bldP spid="277" grpId="6" animBg="1" advAuto="0"/>
      <p:bldP spid="283"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129598" y="6278460"/>
            <a:ext cx="2186796" cy="453472"/>
            <a:chOff x="0" y="0"/>
            <a:chExt cx="2186795" cy="453471"/>
          </a:xfrm>
        </p:grpSpPr>
        <p:pic>
          <p:nvPicPr>
            <p:cNvPr id="286" name="Picture 3" descr="Picture 3"/>
            <p:cNvPicPr>
              <a:picLocks noChangeAspect="1"/>
            </p:cNvPicPr>
            <p:nvPr/>
          </p:nvPicPr>
          <p:blipFill>
            <a:blip r:embed="rId3"/>
            <a:stretch>
              <a:fillRect/>
            </a:stretch>
          </p:blipFill>
          <p:spPr>
            <a:xfrm>
              <a:off x="0" y="52289"/>
              <a:ext cx="452431" cy="348893"/>
            </a:xfrm>
            <a:prstGeom prst="rect">
              <a:avLst/>
            </a:prstGeom>
            <a:ln w="12700" cap="flat">
              <a:noFill/>
              <a:miter lim="400000"/>
            </a:ln>
            <a:effectLst/>
          </p:spPr>
        </p:pic>
        <p:pic>
          <p:nvPicPr>
            <p:cNvPr id="287" name="Picture 5" descr="Picture 5"/>
            <p:cNvPicPr>
              <a:picLocks noChangeAspect="1"/>
            </p:cNvPicPr>
            <p:nvPr/>
          </p:nvPicPr>
          <p:blipFill>
            <a:blip r:embed="rId4"/>
            <a:stretch>
              <a:fillRect/>
            </a:stretch>
          </p:blipFill>
          <p:spPr>
            <a:xfrm>
              <a:off x="1806552" y="52289"/>
              <a:ext cx="380244" cy="348893"/>
            </a:xfrm>
            <a:prstGeom prst="rect">
              <a:avLst/>
            </a:prstGeom>
            <a:ln w="12700" cap="flat">
              <a:noFill/>
              <a:miter lim="400000"/>
            </a:ln>
            <a:effectLst/>
          </p:spPr>
        </p:pic>
        <p:sp>
          <p:nvSpPr>
            <p:cNvPr id="288" name="Line"/>
            <p:cNvSpPr/>
            <p:nvPr/>
          </p:nvSpPr>
          <p:spPr>
            <a:xfrm flipV="1">
              <a:off x="172266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sp>
          <p:nvSpPr>
            <p:cNvPr id="289" name="Line"/>
            <p:cNvSpPr/>
            <p:nvPr/>
          </p:nvSpPr>
          <p:spPr>
            <a:xfrm flipV="1">
              <a:off x="536292" y="116327"/>
              <a:ext cx="1" cy="22081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290" name="ministry-and-health-family-welfare.png" descr="ministry-and-health-family-welfare.png"/>
            <p:cNvPicPr>
              <a:picLocks noChangeAspect="1"/>
            </p:cNvPicPr>
            <p:nvPr/>
          </p:nvPicPr>
          <p:blipFill>
            <a:blip r:embed="rId5"/>
            <a:stretch>
              <a:fillRect/>
            </a:stretch>
          </p:blipFill>
          <p:spPr>
            <a:xfrm>
              <a:off x="620183" y="-1"/>
              <a:ext cx="933831" cy="453473"/>
            </a:xfrm>
            <a:prstGeom prst="rect">
              <a:avLst/>
            </a:prstGeom>
            <a:ln w="12700" cap="flat">
              <a:noFill/>
              <a:miter lim="400000"/>
            </a:ln>
            <a:effectLst/>
          </p:spPr>
        </p:pic>
      </p:grpSp>
      <p:sp>
        <p:nvSpPr>
          <p:cNvPr id="292" name="Rounded Rectangle"/>
          <p:cNvSpPr/>
          <p:nvPr/>
        </p:nvSpPr>
        <p:spPr>
          <a:xfrm>
            <a:off x="1402102" y="179225"/>
            <a:ext cx="9090153" cy="986409"/>
          </a:xfrm>
          <a:prstGeom prst="roundRect">
            <a:avLst>
              <a:gd name="adj" fmla="val 19312"/>
            </a:avLst>
          </a:prstGeom>
          <a:solidFill>
            <a:srgbClr val="FFFFFF"/>
          </a:solidFill>
          <a:ln w="25400">
            <a:solidFill>
              <a:srgbClr val="000000"/>
            </a:solidFill>
          </a:ln>
        </p:spPr>
        <p:txBody>
          <a:bodyPr lIns="0" tIns="0" rIns="0" bIns="0" anchor="ctr"/>
          <a:lstStyle/>
          <a:p>
            <a:endParaRPr/>
          </a:p>
        </p:txBody>
      </p:sp>
      <p:sp>
        <p:nvSpPr>
          <p:cNvPr id="293" name="Virtual Training Protocols"/>
          <p:cNvSpPr txBox="1"/>
          <p:nvPr/>
        </p:nvSpPr>
        <p:spPr>
          <a:xfrm>
            <a:off x="3014484" y="251802"/>
            <a:ext cx="5865387"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defRPr sz="4000" cap="all"/>
            </a:lvl1pPr>
          </a:lstStyle>
          <a:p>
            <a:r>
              <a:rPr lang="hi-IN" sz="2400" dirty="0"/>
              <a:t>अपने स्थान पर रहते हुए आधुनिक संचार माध्यम</a:t>
            </a:r>
            <a:endParaRPr lang="en-US" sz="2400" dirty="0"/>
          </a:p>
          <a:p>
            <a:r>
              <a:rPr lang="hi-IN" sz="2400" dirty="0"/>
              <a:t>की सहायता से प्रशिक्षण लेने के नियम</a:t>
            </a:r>
            <a:endParaRPr sz="2400" dirty="0"/>
          </a:p>
        </p:txBody>
      </p:sp>
      <p:grpSp>
        <p:nvGrpSpPr>
          <p:cNvPr id="296" name="Group"/>
          <p:cNvGrpSpPr/>
          <p:nvPr/>
        </p:nvGrpSpPr>
        <p:grpSpPr>
          <a:xfrm>
            <a:off x="319986" y="1878069"/>
            <a:ext cx="5751044" cy="3849733"/>
            <a:chOff x="0" y="0"/>
            <a:chExt cx="5751043" cy="3849731"/>
          </a:xfrm>
        </p:grpSpPr>
        <p:sp>
          <p:nvSpPr>
            <p:cNvPr id="294" name="Rounded Rectangle"/>
            <p:cNvSpPr/>
            <p:nvPr/>
          </p:nvSpPr>
          <p:spPr>
            <a:xfrm>
              <a:off x="0" y="0"/>
              <a:ext cx="5751044" cy="3849732"/>
            </a:xfrm>
            <a:prstGeom prst="roundRect">
              <a:avLst>
                <a:gd name="adj" fmla="val 13105"/>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5" name="Rounded Rectangle"/>
            <p:cNvSpPr/>
            <p:nvPr/>
          </p:nvSpPr>
          <p:spPr>
            <a:xfrm>
              <a:off x="70941" y="75032"/>
              <a:ext cx="5583850" cy="3674788"/>
            </a:xfrm>
            <a:prstGeom prst="roundRect">
              <a:avLst>
                <a:gd name="adj" fmla="val 10356"/>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297" name="Everyone is aware of where to login…"/>
          <p:cNvSpPr txBox="1"/>
          <p:nvPr/>
        </p:nvSpPr>
        <p:spPr>
          <a:xfrm>
            <a:off x="1216696" y="2297395"/>
            <a:ext cx="4159691" cy="3011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en-US" sz="2700" b="0" dirty="0" err="1"/>
              <a:t>सभी</a:t>
            </a:r>
            <a:r>
              <a:rPr lang="en-US" sz="2700" b="0" dirty="0"/>
              <a:t> </a:t>
            </a:r>
            <a:r>
              <a:rPr lang="en-US" sz="2700" b="0" dirty="0" err="1"/>
              <a:t>को</a:t>
            </a:r>
            <a:r>
              <a:rPr lang="en-US" sz="2700" b="0" dirty="0"/>
              <a:t> </a:t>
            </a:r>
            <a:r>
              <a:rPr lang="en-US" sz="2700" b="0" dirty="0" err="1"/>
              <a:t>पता</a:t>
            </a:r>
            <a:r>
              <a:rPr lang="en-US" sz="2700" b="0" dirty="0"/>
              <a:t> </a:t>
            </a:r>
            <a:r>
              <a:rPr lang="en-US" sz="2700" b="0" dirty="0" err="1"/>
              <a:t>है</a:t>
            </a:r>
            <a:r>
              <a:rPr lang="en-US" sz="2700" b="0" dirty="0"/>
              <a:t> </a:t>
            </a:r>
            <a:r>
              <a:rPr lang="en-US" sz="2700" b="0" dirty="0" err="1"/>
              <a:t>कि</a:t>
            </a:r>
            <a:r>
              <a:rPr lang="en-US" sz="2700" b="0" dirty="0"/>
              <a:t> </a:t>
            </a:r>
            <a:r>
              <a:rPr lang="en-US" sz="2700" b="0" dirty="0" err="1"/>
              <a:t>कहां</a:t>
            </a:r>
            <a:r>
              <a:rPr lang="en-US" sz="2700" b="0" dirty="0"/>
              <a:t> </a:t>
            </a:r>
            <a:r>
              <a:rPr lang="en-US" sz="2700" b="0" dirty="0" err="1"/>
              <a:t>लॉगिन</a:t>
            </a:r>
            <a:r>
              <a:rPr lang="en-US" sz="2700" b="0" dirty="0"/>
              <a:t> </a:t>
            </a:r>
            <a:r>
              <a:rPr lang="en-US" sz="2700" b="0" dirty="0" err="1"/>
              <a:t>करना</a:t>
            </a:r>
            <a:r>
              <a:rPr lang="en-US" sz="2700" b="0" dirty="0"/>
              <a:t> </a:t>
            </a:r>
            <a:r>
              <a:rPr lang="en-US" sz="2700" b="0" dirty="0" err="1"/>
              <a:t>है</a:t>
            </a:r>
            <a:endParaRPr lang="en-IN" sz="2700" b="0" dirty="0"/>
          </a:p>
          <a:p>
            <a:pPr marL="457200" indent="-457200">
              <a:buFont typeface="Arial" panose="020B0604020202020204" pitchFamily="34" charset="0"/>
              <a:buChar char="•"/>
            </a:pPr>
            <a:r>
              <a:rPr lang="hi-IN" sz="2700" b="0" dirty="0"/>
              <a:t>विशेष/निश्चित लोगों को जुड़ने का संदेश दिया जाना</a:t>
            </a:r>
          </a:p>
          <a:p>
            <a:pPr marL="457200" indent="-457200">
              <a:buFont typeface="Arial" panose="020B0604020202020204" pitchFamily="34" charset="0"/>
              <a:buChar char="•"/>
            </a:pPr>
            <a:r>
              <a:rPr lang="hi-IN" sz="2700" b="0" dirty="0"/>
              <a:t>अच्छा इंटरनेट कनेक्शन</a:t>
            </a:r>
          </a:p>
          <a:p>
            <a:pPr marL="457200" indent="-457200">
              <a:buFont typeface="Arial" panose="020B0604020202020204" pitchFamily="34" charset="0"/>
              <a:buChar char="•"/>
            </a:pPr>
            <a:r>
              <a:rPr lang="hi-IN" sz="2700" b="0" dirty="0"/>
              <a:t>सत्र के लिए समय</a:t>
            </a:r>
          </a:p>
          <a:p>
            <a:pPr marL="457200" indent="-457200">
              <a:buFont typeface="Arial" panose="020B0604020202020204" pitchFamily="34" charset="0"/>
              <a:buChar char="•"/>
            </a:pPr>
            <a:r>
              <a:rPr lang="hi-IN" sz="2700" b="0" dirty="0"/>
              <a:t>पंजीकरण</a:t>
            </a:r>
            <a:endParaRPr sz="2700" b="0" dirty="0"/>
          </a:p>
        </p:txBody>
      </p:sp>
      <p:grpSp>
        <p:nvGrpSpPr>
          <p:cNvPr id="300" name="Group"/>
          <p:cNvGrpSpPr/>
          <p:nvPr/>
        </p:nvGrpSpPr>
        <p:grpSpPr>
          <a:xfrm>
            <a:off x="6146281" y="1365197"/>
            <a:ext cx="5725733" cy="4758159"/>
            <a:chOff x="0" y="0"/>
            <a:chExt cx="5725731" cy="4758158"/>
          </a:xfrm>
        </p:grpSpPr>
        <p:sp>
          <p:nvSpPr>
            <p:cNvPr id="298" name="Rounded Rectangle"/>
            <p:cNvSpPr/>
            <p:nvPr/>
          </p:nvSpPr>
          <p:spPr>
            <a:xfrm>
              <a:off x="0" y="0"/>
              <a:ext cx="5725732" cy="4758159"/>
            </a:xfrm>
            <a:prstGeom prst="roundRect">
              <a:avLst>
                <a:gd name="adj" fmla="val 10603"/>
              </a:avLst>
            </a:prstGeom>
            <a:solidFill>
              <a:srgbClr val="FABE3B"/>
            </a:solidFill>
            <a:ln w="25400" cap="flat">
              <a:solidFill>
                <a:srgbClr val="000000"/>
              </a:solidFill>
              <a:prstDash val="solid"/>
              <a:round/>
            </a:ln>
            <a:effectLst/>
          </p:spPr>
          <p:txBody>
            <a:bodyPr wrap="square" lIns="0" tIns="0" rIns="0" bIns="0" numCol="1" anchor="ctr">
              <a:noAutofit/>
            </a:bodyPr>
            <a:lstStyle/>
            <a:p>
              <a:endParaRPr/>
            </a:p>
          </p:txBody>
        </p:sp>
        <p:sp>
          <p:nvSpPr>
            <p:cNvPr id="299" name="Rounded Rectangle"/>
            <p:cNvSpPr/>
            <p:nvPr/>
          </p:nvSpPr>
          <p:spPr>
            <a:xfrm>
              <a:off x="70941" y="85871"/>
              <a:ext cx="5583850" cy="4586416"/>
            </a:xfrm>
            <a:prstGeom prst="roundRect">
              <a:avLst>
                <a:gd name="adj" fmla="val 8298"/>
              </a:avLst>
            </a:prstGeom>
            <a:solidFill>
              <a:srgbClr val="FFFFFF"/>
            </a:solidFill>
            <a:ln w="25400" cap="flat">
              <a:solidFill>
                <a:srgbClr val="000000"/>
              </a:solidFill>
              <a:prstDash val="solid"/>
              <a:round/>
            </a:ln>
            <a:effectLst/>
          </p:spPr>
          <p:txBody>
            <a:bodyPr wrap="square" lIns="0" tIns="0" rIns="0" bIns="0" numCol="1" anchor="ctr">
              <a:noAutofit/>
            </a:bodyPr>
            <a:lstStyle/>
            <a:p>
              <a:endParaRPr/>
            </a:p>
          </p:txBody>
        </p:sp>
      </p:grpSp>
      <p:sp>
        <p:nvSpPr>
          <p:cNvPr id="301" name="Be focused…"/>
          <p:cNvSpPr txBox="1"/>
          <p:nvPr/>
        </p:nvSpPr>
        <p:spPr>
          <a:xfrm>
            <a:off x="6750042" y="1617821"/>
            <a:ext cx="4539319"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buFont typeface="Arial" panose="020B0604020202020204" pitchFamily="34" charset="0"/>
              <a:buChar char="•"/>
            </a:pPr>
            <a:r>
              <a:rPr lang="hi-IN" sz="2700" b="0" dirty="0"/>
              <a:t>ध्यान केन्द्रित करें</a:t>
            </a:r>
          </a:p>
          <a:p>
            <a:pPr marL="457200" indent="-457200">
              <a:buFont typeface="Arial" panose="020B0604020202020204" pitchFamily="34" charset="0"/>
              <a:buChar char="•"/>
            </a:pPr>
            <a:r>
              <a:rPr lang="hi-IN" sz="2700" b="0" dirty="0"/>
              <a:t>अपनी आवाज़ को संतुलित रखें</a:t>
            </a:r>
          </a:p>
          <a:p>
            <a:pPr marL="457200" indent="-457200">
              <a:buFont typeface="Arial" panose="020B0604020202020204" pitchFamily="34" charset="0"/>
              <a:buChar char="•"/>
            </a:pPr>
            <a:r>
              <a:rPr lang="hi-IN" sz="2700" b="0" dirty="0"/>
              <a:t>जितना सम्भव हो अधिक से अधिक प्रतिभागियों से बातचीत करें</a:t>
            </a:r>
          </a:p>
          <a:p>
            <a:pPr marL="457200" indent="-457200">
              <a:buFont typeface="Arial" panose="020B0604020202020204" pitchFamily="34" charset="0"/>
              <a:buChar char="•"/>
            </a:pPr>
            <a:r>
              <a:rPr lang="hi-IN" sz="2700" b="0" dirty="0"/>
              <a:t>प्रश्न-उत्तरों और चर्चा करने के लिए नियम बनाऐं</a:t>
            </a:r>
          </a:p>
          <a:p>
            <a:pPr marL="457200" indent="-457200">
              <a:buFont typeface="Arial" panose="020B0604020202020204" pitchFamily="34" charset="0"/>
              <a:buChar char="•"/>
            </a:pPr>
            <a:r>
              <a:rPr lang="hi-IN" sz="2700" b="0" dirty="0"/>
              <a:t>प्रतिभागी जब तक बोलना शुरू न करें वे अपना कैमरा बंद रखें।</a:t>
            </a:r>
          </a:p>
        </p:txBody>
      </p:sp>
      <p:sp>
        <p:nvSpPr>
          <p:cNvPr id="302" name="7"/>
          <p:cNvSpPr txBox="1"/>
          <p:nvPr/>
        </p:nvSpPr>
        <p:spPr>
          <a:xfrm>
            <a:off x="11804553" y="6383836"/>
            <a:ext cx="241438" cy="360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fill="hold" grpId="1" nodeType="clickEffect">
                                  <p:stCondLst>
                                    <p:cond delay="0"/>
                                  </p:stCondLst>
                                  <p:iterate>
                                    <p:tmAbs val="0"/>
                                  </p:iterate>
                                  <p:childTnLst>
                                    <p:set>
                                      <p:cBhvr>
                                        <p:cTn id="12" fill="hold"/>
                                        <p:tgtEl>
                                          <p:spTgt spid="296"/>
                                        </p:tgtEl>
                                        <p:attrNameLst>
                                          <p:attrName>style.visibility</p:attrName>
                                        </p:attrNameLst>
                                      </p:cBhvr>
                                      <p:to>
                                        <p:strVal val="visible"/>
                                      </p:to>
                                    </p:set>
                                    <p:animEffect transition="in" filter="dissolve">
                                      <p:cBhvr>
                                        <p:cTn id="13" dur="1000"/>
                                        <p:tgtEl>
                                          <p:spTgt spid="2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97">
                                            <p:txEl>
                                              <p:charRg st="36" end="8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7">
                                            <p:txEl>
                                              <p:charRg st="84" end="10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7">
                                            <p:txEl>
                                              <p:charRg st="106" end="12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7">
                                            <p:txEl>
                                              <p:charRg st="122" end="13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fill="hold" grpId="3" nodeType="clickEffect">
                                  <p:stCondLst>
                                    <p:cond delay="0"/>
                                  </p:stCondLst>
                                  <p:iterate>
                                    <p:tmAbs val="0"/>
                                  </p:iterate>
                                  <p:childTnLst>
                                    <p:set>
                                      <p:cBhvr>
                                        <p:cTn id="37" fill="hold"/>
                                        <p:tgtEl>
                                          <p:spTgt spid="300"/>
                                        </p:tgtEl>
                                        <p:attrNameLst>
                                          <p:attrName>style.visibility</p:attrName>
                                        </p:attrNameLst>
                                      </p:cBhvr>
                                      <p:to>
                                        <p:strVal val="visible"/>
                                      </p:to>
                                    </p:set>
                                    <p:animEffect transition="in" filter="dissolve">
                                      <p:cBhvr>
                                        <p:cTn id="38" dur="1000"/>
                                        <p:tgtEl>
                                          <p:spTgt spid="30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iterate>
                                    <p:tmAbs val="0"/>
                                  </p:iterate>
                                  <p:childTnLst>
                                    <p:set>
                                      <p:cBhvr>
                                        <p:cTn id="42" fill="hold"/>
                                        <p:tgtEl>
                                          <p:spTgt spid="30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4" nodeType="clickEffect">
                                  <p:stCondLst>
                                    <p:cond delay="0"/>
                                  </p:stCondLst>
                                  <p:iterate>
                                    <p:tmAbs val="0"/>
                                  </p:iterate>
                                  <p:childTnLst>
                                    <p:set>
                                      <p:cBhvr>
                                        <p:cTn id="46" fill="hold"/>
                                        <p:tgtEl>
                                          <p:spTgt spid="30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4" nodeType="clickEffect">
                                  <p:stCondLst>
                                    <p:cond delay="0"/>
                                  </p:stCondLst>
                                  <p:iterate>
                                    <p:tmAbs val="0"/>
                                  </p:iterate>
                                  <p:childTnLst>
                                    <p:set>
                                      <p:cBhvr>
                                        <p:cTn id="50" fill="hold"/>
                                        <p:tgtEl>
                                          <p:spTgt spid="30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4" nodeType="clickEffect">
                                  <p:stCondLst>
                                    <p:cond delay="0"/>
                                  </p:stCondLst>
                                  <p:iterate>
                                    <p:tmAbs val="0"/>
                                  </p:iterate>
                                  <p:childTnLst>
                                    <p:set>
                                      <p:cBhvr>
                                        <p:cTn id="54" fill="hold"/>
                                        <p:tgtEl>
                                          <p:spTgt spid="30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4" nodeType="clickEffect">
                                  <p:stCondLst>
                                    <p:cond delay="0"/>
                                  </p:stCondLst>
                                  <p:iterate>
                                    <p:tmAbs val="0"/>
                                  </p:iterate>
                                  <p:childTnLst>
                                    <p:set>
                                      <p:cBhvr>
                                        <p:cTn id="58" fill="hold"/>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P spid="293" grpId="0" animBg="1"/>
      <p:bldP spid="296" grpId="1" animBg="1" advAuto="0"/>
      <p:bldP spid="300" grpId="3" animBg="1" advAuto="0"/>
      <p:bldP spid="301" grpId="4" build="p" bldLvl="5" advAuto="0"/>
    </p:bldLst>
  </p:timing>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905</Words>
  <Application>Microsoft Macintosh PowerPoint</Application>
  <PresentationFormat>Widescreen</PresentationFormat>
  <Paragraphs>64</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Kruti Dev 010</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14</cp:revision>
  <dcterms:modified xsi:type="dcterms:W3CDTF">2020-03-30T20:09:52Z</dcterms:modified>
</cp:coreProperties>
</file>